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7"/>
  </p:notesMasterIdLst>
  <p:handoutMasterIdLst>
    <p:handoutMasterId r:id="rId28"/>
  </p:handoutMasterIdLst>
  <p:sldIdLst>
    <p:sldId id="256" r:id="rId2"/>
    <p:sldId id="290" r:id="rId3"/>
    <p:sldId id="298" r:id="rId4"/>
    <p:sldId id="283" r:id="rId5"/>
    <p:sldId id="266" r:id="rId6"/>
    <p:sldId id="293" r:id="rId7"/>
    <p:sldId id="299" r:id="rId8"/>
    <p:sldId id="261" r:id="rId9"/>
    <p:sldId id="295" r:id="rId10"/>
    <p:sldId id="270" r:id="rId11"/>
    <p:sldId id="280" r:id="rId12"/>
    <p:sldId id="271" r:id="rId13"/>
    <p:sldId id="272" r:id="rId14"/>
    <p:sldId id="273" r:id="rId15"/>
    <p:sldId id="274" r:id="rId16"/>
    <p:sldId id="275" r:id="rId17"/>
    <p:sldId id="276" r:id="rId18"/>
    <p:sldId id="277" r:id="rId19"/>
    <p:sldId id="278" r:id="rId20"/>
    <p:sldId id="279" r:id="rId21"/>
    <p:sldId id="265" r:id="rId22"/>
    <p:sldId id="296" r:id="rId23"/>
    <p:sldId id="282" r:id="rId24"/>
    <p:sldId id="297" r:id="rId25"/>
    <p:sldId id="28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60DB1-322B-2953-8B91-B884DBE9A1BC}" v="18" dt="2024-10-21T15:06:56.617"/>
    <p1510:client id="{169446D4-6433-5C00-1330-74D518E2A085}" v="1072" dt="2024-10-21T01:49:27.744"/>
    <p1510:client id="{B6D84FC0-1D3F-DAC1-550D-E556652AD779}" v="52" dt="2024-10-21T02:48:32.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47219" autoAdjust="0"/>
  </p:normalViewPr>
  <p:slideViewPr>
    <p:cSldViewPr snapToGrid="0">
      <p:cViewPr varScale="1">
        <p:scale>
          <a:sx n="36" d="100"/>
          <a:sy n="36" d="100"/>
        </p:scale>
        <p:origin x="14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o, Katrina" userId="S::kmc24fq@sulross.edu::6817330b-5d4f-4c03-9ab4-0be67c87d649" providerId="AD" clId="Web-{09660DB1-322B-2953-8B91-B884DBE9A1BC}"/>
    <pc:docChg chg="addSld delSld modSld">
      <pc:chgData name="Cano, Katrina" userId="S::kmc24fq@sulross.edu::6817330b-5d4f-4c03-9ab4-0be67c87d649" providerId="AD" clId="Web-{09660DB1-322B-2953-8B91-B884DBE9A1BC}" dt="2024-10-21T15:06:56.163" v="864"/>
      <pc:docMkLst>
        <pc:docMk/>
      </pc:docMkLst>
      <pc:sldChg chg="modSp">
        <pc:chgData name="Cano, Katrina" userId="S::kmc24fq@sulross.edu::6817330b-5d4f-4c03-9ab4-0be67c87d649" providerId="AD" clId="Web-{09660DB1-322B-2953-8B91-B884DBE9A1BC}" dt="2024-10-21T15:03:35.218" v="842" actId="1076"/>
        <pc:sldMkLst>
          <pc:docMk/>
          <pc:sldMk cId="3707111310" sldId="256"/>
        </pc:sldMkLst>
        <pc:picChg chg="mod">
          <ac:chgData name="Cano, Katrina" userId="S::kmc24fq@sulross.edu::6817330b-5d4f-4c03-9ab4-0be67c87d649" providerId="AD" clId="Web-{09660DB1-322B-2953-8B91-B884DBE9A1BC}" dt="2024-10-21T15:03:35.218" v="842" actId="1076"/>
          <ac:picMkLst>
            <pc:docMk/>
            <pc:sldMk cId="3707111310" sldId="256"/>
            <ac:picMk id="6" creationId="{5B57526F-E68E-4409-9CB2-93EC7FA99082}"/>
          </ac:picMkLst>
        </pc:picChg>
      </pc:sldChg>
      <pc:sldChg chg="modSp modNotes">
        <pc:chgData name="Cano, Katrina" userId="S::kmc24fq@sulross.edu::6817330b-5d4f-4c03-9ab4-0be67c87d649" providerId="AD" clId="Web-{09660DB1-322B-2953-8B91-B884DBE9A1BC}" dt="2024-10-21T13:26:50.384" v="130"/>
        <pc:sldMkLst>
          <pc:docMk/>
          <pc:sldMk cId="1944933686" sldId="261"/>
        </pc:sldMkLst>
        <pc:graphicFrameChg chg="modGraphic">
          <ac:chgData name="Cano, Katrina" userId="S::kmc24fq@sulross.edu::6817330b-5d4f-4c03-9ab4-0be67c87d649" providerId="AD" clId="Web-{09660DB1-322B-2953-8B91-B884DBE9A1BC}" dt="2024-10-21T13:26:03.711" v="129"/>
          <ac:graphicFrameMkLst>
            <pc:docMk/>
            <pc:sldMk cId="1944933686" sldId="261"/>
            <ac:graphicFrameMk id="6" creationId="{B6F13332-6A39-4445-A3F2-D12CD8544203}"/>
          </ac:graphicFrameMkLst>
        </pc:graphicFrameChg>
      </pc:sldChg>
      <pc:sldChg chg="modNotes">
        <pc:chgData name="Cano, Katrina" userId="S::kmc24fq@sulross.edu::6817330b-5d4f-4c03-9ab4-0be67c87d649" providerId="AD" clId="Web-{09660DB1-322B-2953-8B91-B884DBE9A1BC}" dt="2024-10-21T13:37:09.496" v="211"/>
        <pc:sldMkLst>
          <pc:docMk/>
          <pc:sldMk cId="833655459" sldId="265"/>
        </pc:sldMkLst>
      </pc:sldChg>
      <pc:sldChg chg="modSp modNotes">
        <pc:chgData name="Cano, Katrina" userId="S::kmc24fq@sulross.edu::6817330b-5d4f-4c03-9ab4-0be67c87d649" providerId="AD" clId="Web-{09660DB1-322B-2953-8B91-B884DBE9A1BC}" dt="2024-10-21T13:51:16.797" v="537"/>
        <pc:sldMkLst>
          <pc:docMk/>
          <pc:sldMk cId="2502068968" sldId="282"/>
        </pc:sldMkLst>
        <pc:spChg chg="mod">
          <ac:chgData name="Cano, Katrina" userId="S::kmc24fq@sulross.edu::6817330b-5d4f-4c03-9ab4-0be67c87d649" providerId="AD" clId="Web-{09660DB1-322B-2953-8B91-B884DBE9A1BC}" dt="2024-10-21T13:46:43.311" v="292" actId="20577"/>
          <ac:spMkLst>
            <pc:docMk/>
            <pc:sldMk cId="2502068968" sldId="282"/>
            <ac:spMk id="2" creationId="{EF96F124-E19E-41FB-9747-E0AAE4B48CED}"/>
          </ac:spMkLst>
        </pc:spChg>
      </pc:sldChg>
      <pc:sldChg chg="modNotes">
        <pc:chgData name="Cano, Katrina" userId="S::kmc24fq@sulross.edu::6817330b-5d4f-4c03-9ab4-0be67c87d649" providerId="AD" clId="Web-{09660DB1-322B-2953-8B91-B884DBE9A1BC}" dt="2024-10-21T13:23:23.054" v="64"/>
        <pc:sldMkLst>
          <pc:docMk/>
          <pc:sldMk cId="3746165735" sldId="293"/>
        </pc:sldMkLst>
      </pc:sldChg>
      <pc:sldChg chg="del modNotes">
        <pc:chgData name="Cano, Katrina" userId="S::kmc24fq@sulross.edu::6817330b-5d4f-4c03-9ab4-0be67c87d649" providerId="AD" clId="Web-{09660DB1-322B-2953-8B91-B884DBE9A1BC}" dt="2024-10-21T13:24:22.055" v="69"/>
        <pc:sldMkLst>
          <pc:docMk/>
          <pc:sldMk cId="2293773038" sldId="294"/>
        </pc:sldMkLst>
      </pc:sldChg>
      <pc:sldChg chg="modNotes">
        <pc:chgData name="Cano, Katrina" userId="S::kmc24fq@sulross.edu::6817330b-5d4f-4c03-9ab4-0be67c87d649" providerId="AD" clId="Web-{09660DB1-322B-2953-8B91-B884DBE9A1BC}" dt="2024-10-21T13:41:10.716" v="284"/>
        <pc:sldMkLst>
          <pc:docMk/>
          <pc:sldMk cId="1165235814" sldId="296"/>
        </pc:sldMkLst>
      </pc:sldChg>
      <pc:sldChg chg="modNotes">
        <pc:chgData name="Cano, Katrina" userId="S::kmc24fq@sulross.edu::6817330b-5d4f-4c03-9ab4-0be67c87d649" providerId="AD" clId="Web-{09660DB1-322B-2953-8B91-B884DBE9A1BC}" dt="2024-10-21T15:06:56.163" v="864"/>
        <pc:sldMkLst>
          <pc:docMk/>
          <pc:sldMk cId="330105992" sldId="297"/>
        </pc:sldMkLst>
      </pc:sldChg>
      <pc:sldChg chg="modNotes">
        <pc:chgData name="Cano, Katrina" userId="S::kmc24fq@sulross.edu::6817330b-5d4f-4c03-9ab4-0be67c87d649" providerId="AD" clId="Web-{09660DB1-322B-2953-8B91-B884DBE9A1BC}" dt="2024-10-21T13:21:55.148" v="52"/>
        <pc:sldMkLst>
          <pc:docMk/>
          <pc:sldMk cId="831218029" sldId="298"/>
        </pc:sldMkLst>
      </pc:sldChg>
      <pc:sldChg chg="add replId modNotes">
        <pc:chgData name="Cano, Katrina" userId="S::kmc24fq@sulross.edu::6817330b-5d4f-4c03-9ab4-0be67c87d649" providerId="AD" clId="Web-{09660DB1-322B-2953-8B91-B884DBE9A1BC}" dt="2024-10-21T13:25:23.836" v="127"/>
        <pc:sldMkLst>
          <pc:docMk/>
          <pc:sldMk cId="4153662781" sldId="299"/>
        </pc:sldMkLst>
      </pc:sldChg>
    </pc:docChg>
  </pc:docChgLst>
  <pc:docChgLst>
    <pc:chgData name="Cano, Katrina" userId="S::kmc24fq@sulross.edu::6817330b-5d4f-4c03-9ab4-0be67c87d649" providerId="AD" clId="Web-{B6D84FC0-1D3F-DAC1-550D-E556652AD779}"/>
    <pc:docChg chg="addSld delSld modSld">
      <pc:chgData name="Cano, Katrina" userId="S::kmc24fq@sulross.edu::6817330b-5d4f-4c03-9ab4-0be67c87d649" providerId="AD" clId="Web-{B6D84FC0-1D3F-DAC1-550D-E556652AD779}" dt="2024-10-21T02:48:58.379" v="108"/>
      <pc:docMkLst>
        <pc:docMk/>
      </pc:docMkLst>
      <pc:sldChg chg="modNotes">
        <pc:chgData name="Cano, Katrina" userId="S::kmc24fq@sulross.edu::6817330b-5d4f-4c03-9ab4-0be67c87d649" providerId="AD" clId="Web-{B6D84FC0-1D3F-DAC1-550D-E556652AD779}" dt="2024-10-21T02:09:02.894" v="7"/>
        <pc:sldMkLst>
          <pc:docMk/>
          <pc:sldMk cId="3707111310" sldId="256"/>
        </pc:sldMkLst>
      </pc:sldChg>
      <pc:sldChg chg="del">
        <pc:chgData name="Cano, Katrina" userId="S::kmc24fq@sulross.edu::6817330b-5d4f-4c03-9ab4-0be67c87d649" providerId="AD" clId="Web-{B6D84FC0-1D3F-DAC1-550D-E556652AD779}" dt="2024-10-21T02:21:48.961" v="15"/>
        <pc:sldMkLst>
          <pc:docMk/>
          <pc:sldMk cId="1718754995" sldId="264"/>
        </pc:sldMkLst>
      </pc:sldChg>
      <pc:sldChg chg="addSp modNotes">
        <pc:chgData name="Cano, Katrina" userId="S::kmc24fq@sulross.edu::6817330b-5d4f-4c03-9ab4-0be67c87d649" providerId="AD" clId="Web-{B6D84FC0-1D3F-DAC1-550D-E556652AD779}" dt="2024-10-21T02:22:29.946" v="50"/>
        <pc:sldMkLst>
          <pc:docMk/>
          <pc:sldMk cId="2502068968" sldId="282"/>
        </pc:sldMkLst>
        <pc:spChg chg="add">
          <ac:chgData name="Cano, Katrina" userId="S::kmc24fq@sulross.edu::6817330b-5d4f-4c03-9ab4-0be67c87d649" providerId="AD" clId="Web-{B6D84FC0-1D3F-DAC1-550D-E556652AD779}" dt="2024-10-21T02:21:29.101" v="12"/>
          <ac:spMkLst>
            <pc:docMk/>
            <pc:sldMk cId="2502068968" sldId="282"/>
            <ac:spMk id="13" creationId="{B1E34366-5A0E-2CA2-1CCD-9C9F9A8B4357}"/>
          </ac:spMkLst>
        </pc:spChg>
        <pc:spChg chg="add">
          <ac:chgData name="Cano, Katrina" userId="S::kmc24fq@sulross.edu::6817330b-5d4f-4c03-9ab4-0be67c87d649" providerId="AD" clId="Web-{B6D84FC0-1D3F-DAC1-550D-E556652AD779}" dt="2024-10-21T02:21:29.117" v="14"/>
          <ac:spMkLst>
            <pc:docMk/>
            <pc:sldMk cId="2502068968" sldId="282"/>
            <ac:spMk id="19" creationId="{C18A281C-B236-8F70-7D38-AEFE9151AD54}"/>
          </ac:spMkLst>
        </pc:spChg>
        <pc:picChg chg="add">
          <ac:chgData name="Cano, Katrina" userId="S::kmc24fq@sulross.edu::6817330b-5d4f-4c03-9ab4-0be67c87d649" providerId="AD" clId="Web-{B6D84FC0-1D3F-DAC1-550D-E556652AD779}" dt="2024-10-21T02:21:29.085" v="11"/>
          <ac:picMkLst>
            <pc:docMk/>
            <pc:sldMk cId="2502068968" sldId="282"/>
            <ac:picMk id="9" creationId="{A63B7E2C-85FD-CFE7-BE54-6D069948656B}"/>
          </ac:picMkLst>
        </pc:picChg>
        <pc:picChg chg="add">
          <ac:chgData name="Cano, Katrina" userId="S::kmc24fq@sulross.edu::6817330b-5d4f-4c03-9ab4-0be67c87d649" providerId="AD" clId="Web-{B6D84FC0-1D3F-DAC1-550D-E556652AD779}" dt="2024-10-21T02:21:29.117" v="13"/>
          <ac:picMkLst>
            <pc:docMk/>
            <pc:sldMk cId="2502068968" sldId="282"/>
            <ac:picMk id="17" creationId="{58E8D04E-0803-C93A-A40D-05DD8BA023FA}"/>
          </ac:picMkLst>
        </pc:picChg>
      </pc:sldChg>
      <pc:sldChg chg="add del">
        <pc:chgData name="Cano, Katrina" userId="S::kmc24fq@sulross.edu::6817330b-5d4f-4c03-9ab4-0be67c87d649" providerId="AD" clId="Web-{B6D84FC0-1D3F-DAC1-550D-E556652AD779}" dt="2024-10-21T02:06:27.406" v="6"/>
        <pc:sldMkLst>
          <pc:docMk/>
          <pc:sldMk cId="3535615360" sldId="285"/>
        </pc:sldMkLst>
      </pc:sldChg>
      <pc:sldChg chg="addSp delSp modSp modNotes">
        <pc:chgData name="Cano, Katrina" userId="S::kmc24fq@sulross.edu::6817330b-5d4f-4c03-9ab4-0be67c87d649" providerId="AD" clId="Web-{B6D84FC0-1D3F-DAC1-550D-E556652AD779}" dt="2024-10-21T02:48:30.331" v="90"/>
        <pc:sldMkLst>
          <pc:docMk/>
          <pc:sldMk cId="3951521785" sldId="286"/>
        </pc:sldMkLst>
        <pc:spChg chg="mod">
          <ac:chgData name="Cano, Katrina" userId="S::kmc24fq@sulross.edu::6817330b-5d4f-4c03-9ab4-0be67c87d649" providerId="AD" clId="Web-{B6D84FC0-1D3F-DAC1-550D-E556652AD779}" dt="2024-10-21T02:43:16.964" v="75" actId="20577"/>
          <ac:spMkLst>
            <pc:docMk/>
            <pc:sldMk cId="3951521785" sldId="286"/>
            <ac:spMk id="6" creationId="{351003DF-6875-45A5-A81F-662C7ABE537B}"/>
          </ac:spMkLst>
        </pc:spChg>
        <pc:spChg chg="mod">
          <ac:chgData name="Cano, Katrina" userId="S::kmc24fq@sulross.edu::6817330b-5d4f-4c03-9ab4-0be67c87d649" providerId="AD" clId="Web-{B6D84FC0-1D3F-DAC1-550D-E556652AD779}" dt="2024-10-21T02:42:51.260" v="66" actId="1076"/>
          <ac:spMkLst>
            <pc:docMk/>
            <pc:sldMk cId="3951521785" sldId="286"/>
            <ac:spMk id="11" creationId="{6A173B33-D910-4E82-A705-F2ADBF51B7B6}"/>
          </ac:spMkLst>
        </pc:spChg>
        <pc:picChg chg="add del mod">
          <ac:chgData name="Cano, Katrina" userId="S::kmc24fq@sulross.edu::6817330b-5d4f-4c03-9ab4-0be67c87d649" providerId="AD" clId="Web-{B6D84FC0-1D3F-DAC1-550D-E556652AD779}" dt="2024-10-21T02:43:47.621" v="76"/>
          <ac:picMkLst>
            <pc:docMk/>
            <pc:sldMk cId="3951521785" sldId="286"/>
            <ac:picMk id="3" creationId="{A183745F-F6AF-CD51-6D62-14473EA19B7F}"/>
          </ac:picMkLst>
        </pc:picChg>
        <pc:picChg chg="add del mod">
          <ac:chgData name="Cano, Katrina" userId="S::kmc24fq@sulross.edu::6817330b-5d4f-4c03-9ab4-0be67c87d649" providerId="AD" clId="Web-{B6D84FC0-1D3F-DAC1-550D-E556652AD779}" dt="2024-10-21T02:48:17.378" v="83"/>
          <ac:picMkLst>
            <pc:docMk/>
            <pc:sldMk cId="3951521785" sldId="286"/>
            <ac:picMk id="5" creationId="{A966A123-0732-C26A-3A0F-93755EA11E35}"/>
          </ac:picMkLst>
        </pc:picChg>
      </pc:sldChg>
      <pc:sldChg chg="modSp">
        <pc:chgData name="Cano, Katrina" userId="S::kmc24fq@sulross.edu::6817330b-5d4f-4c03-9ab4-0be67c87d649" providerId="AD" clId="Web-{B6D84FC0-1D3F-DAC1-550D-E556652AD779}" dt="2024-10-21T02:09:35.535" v="8" actId="14100"/>
        <pc:sldMkLst>
          <pc:docMk/>
          <pc:sldMk cId="3808166837" sldId="290"/>
        </pc:sldMkLst>
        <pc:spChg chg="mod">
          <ac:chgData name="Cano, Katrina" userId="S::kmc24fq@sulross.edu::6817330b-5d4f-4c03-9ab4-0be67c87d649" providerId="AD" clId="Web-{B6D84FC0-1D3F-DAC1-550D-E556652AD779}" dt="2024-10-21T02:09:35.535" v="8" actId="14100"/>
          <ac:spMkLst>
            <pc:docMk/>
            <pc:sldMk cId="3808166837" sldId="290"/>
            <ac:spMk id="11" creationId="{6A173B33-D910-4E82-A705-F2ADBF51B7B6}"/>
          </ac:spMkLst>
        </pc:spChg>
      </pc:sldChg>
      <pc:sldChg chg="del">
        <pc:chgData name="Cano, Katrina" userId="S::kmc24fq@sulross.edu::6817330b-5d4f-4c03-9ab4-0be67c87d649" providerId="AD" clId="Web-{B6D84FC0-1D3F-DAC1-550D-E556652AD779}" dt="2024-10-21T02:05:33.935" v="1"/>
        <pc:sldMkLst>
          <pc:docMk/>
          <pc:sldMk cId="2326120373" sldId="291"/>
        </pc:sldMkLst>
      </pc:sldChg>
      <pc:sldChg chg="addSp modSp modNotes">
        <pc:chgData name="Cano, Katrina" userId="S::kmc24fq@sulross.edu::6817330b-5d4f-4c03-9ab4-0be67c87d649" providerId="AD" clId="Web-{B6D84FC0-1D3F-DAC1-550D-E556652AD779}" dt="2024-10-21T02:48:58.379" v="108"/>
        <pc:sldMkLst>
          <pc:docMk/>
          <pc:sldMk cId="330105992" sldId="297"/>
        </pc:sldMkLst>
        <pc:spChg chg="add">
          <ac:chgData name="Cano, Katrina" userId="S::kmc24fq@sulross.edu::6817330b-5d4f-4c03-9ab4-0be67c87d649" providerId="AD" clId="Web-{B6D84FC0-1D3F-DAC1-550D-E556652AD779}" dt="2024-10-21T02:22:44.291" v="52"/>
          <ac:spMkLst>
            <pc:docMk/>
            <pc:sldMk cId="330105992" sldId="297"/>
            <ac:spMk id="5" creationId="{49642EF4-E66D-F8FD-231C-F0BAE59B101F}"/>
          </ac:spMkLst>
        </pc:spChg>
        <pc:spChg chg="mod">
          <ac:chgData name="Cano, Katrina" userId="S::kmc24fq@sulross.edu::6817330b-5d4f-4c03-9ab4-0be67c87d649" providerId="AD" clId="Web-{B6D84FC0-1D3F-DAC1-550D-E556652AD779}" dt="2024-10-21T02:23:03.197" v="64" actId="20577"/>
          <ac:spMkLst>
            <pc:docMk/>
            <pc:sldMk cId="330105992" sldId="297"/>
            <ac:spMk id="13" creationId="{EAFE7976-6E50-2AAF-0ECC-EE7FF97FC091}"/>
          </ac:spMkLst>
        </pc:spChg>
        <pc:spChg chg="add">
          <ac:chgData name="Cano, Katrina" userId="S::kmc24fq@sulross.edu::6817330b-5d4f-4c03-9ab4-0be67c87d649" providerId="AD" clId="Web-{B6D84FC0-1D3F-DAC1-550D-E556652AD779}" dt="2024-10-21T02:22:44.322" v="54"/>
          <ac:spMkLst>
            <pc:docMk/>
            <pc:sldMk cId="330105992" sldId="297"/>
            <ac:spMk id="14" creationId="{852E1D9B-8654-2B26-E476-65083EAA19CB}"/>
          </ac:spMkLst>
        </pc:spChg>
        <pc:picChg chg="add">
          <ac:chgData name="Cano, Katrina" userId="S::kmc24fq@sulross.edu::6817330b-5d4f-4c03-9ab4-0be67c87d649" providerId="AD" clId="Web-{B6D84FC0-1D3F-DAC1-550D-E556652AD779}" dt="2024-10-21T02:22:44.291" v="51"/>
          <ac:picMkLst>
            <pc:docMk/>
            <pc:sldMk cId="330105992" sldId="297"/>
            <ac:picMk id="3" creationId="{E9A9CE6B-4868-BD35-B445-BCA7ECF5B1BC}"/>
          </ac:picMkLst>
        </pc:picChg>
        <pc:picChg chg="add">
          <ac:chgData name="Cano, Katrina" userId="S::kmc24fq@sulross.edu::6817330b-5d4f-4c03-9ab4-0be67c87d649" providerId="AD" clId="Web-{B6D84FC0-1D3F-DAC1-550D-E556652AD779}" dt="2024-10-21T02:22:44.306" v="53"/>
          <ac:picMkLst>
            <pc:docMk/>
            <pc:sldMk cId="330105992" sldId="297"/>
            <ac:picMk id="11" creationId="{A16C64DF-13D5-29A8-097F-FFE7E1B4B217}"/>
          </ac:picMkLst>
        </pc:picChg>
      </pc:sldChg>
      <pc:sldChg chg="add replId">
        <pc:chgData name="Cano, Katrina" userId="S::kmc24fq@sulross.edu::6817330b-5d4f-4c03-9ab4-0be67c87d649" providerId="AD" clId="Web-{B6D84FC0-1D3F-DAC1-550D-E556652AD779}" dt="2024-10-21T02:05:26.232" v="0"/>
        <pc:sldMkLst>
          <pc:docMk/>
          <pc:sldMk cId="831218029" sldId="298"/>
        </pc:sldMkLst>
      </pc:sldChg>
      <pc:sldChg chg="add del replId">
        <pc:chgData name="Cano, Katrina" userId="S::kmc24fq@sulross.edu::6817330b-5d4f-4c03-9ab4-0be67c87d649" providerId="AD" clId="Web-{B6D84FC0-1D3F-DAC1-550D-E556652AD779}" dt="2024-10-21T02:21:20.398" v="10"/>
        <pc:sldMkLst>
          <pc:docMk/>
          <pc:sldMk cId="4099860643" sldId="299"/>
        </pc:sldMkLst>
      </pc:sldChg>
    </pc:docChg>
  </pc:docChgLst>
  <pc:docChgLst>
    <pc:chgData name="Cano, Katrina" userId="S::kmc24fq@sulross.edu::6817330b-5d4f-4c03-9ab4-0be67c87d649" providerId="AD" clId="Web-{5A32902A-9CB6-5677-2F46-98A7FD48CFA5}"/>
    <pc:docChg chg="addSld delSld modSld sldOrd">
      <pc:chgData name="Cano, Katrina" userId="S::kmc24fq@sulross.edu::6817330b-5d4f-4c03-9ab4-0be67c87d649" providerId="AD" clId="Web-{5A32902A-9CB6-5677-2F46-98A7FD48CFA5}" dt="2024-10-18T16:51:02.490" v="8" actId="20577"/>
      <pc:docMkLst>
        <pc:docMk/>
      </pc:docMkLst>
      <pc:sldChg chg="add replId">
        <pc:chgData name="Cano, Katrina" userId="S::kmc24fq@sulross.edu::6817330b-5d4f-4c03-9ab4-0be67c87d649" providerId="AD" clId="Web-{5A32902A-9CB6-5677-2F46-98A7FD48CFA5}" dt="2024-10-18T16:32:57.980" v="4"/>
        <pc:sldMkLst>
          <pc:docMk/>
          <pc:sldMk cId="2326120373" sldId="291"/>
        </pc:sldMkLst>
      </pc:sldChg>
      <pc:sldChg chg="modSp add del ord replId">
        <pc:chgData name="Cano, Katrina" userId="S::kmc24fq@sulross.edu::6817330b-5d4f-4c03-9ab4-0be67c87d649" providerId="AD" clId="Web-{5A32902A-9CB6-5677-2F46-98A7FD48CFA5}" dt="2024-10-18T16:23:24.052" v="3"/>
        <pc:sldMkLst>
          <pc:docMk/>
          <pc:sldMk cId="2994591118" sldId="291"/>
        </pc:sldMkLst>
      </pc:sldChg>
      <pc:sldChg chg="modSp add replId">
        <pc:chgData name="Cano, Katrina" userId="S::kmc24fq@sulross.edu::6817330b-5d4f-4c03-9ab4-0be67c87d649" providerId="AD" clId="Web-{5A32902A-9CB6-5677-2F46-98A7FD48CFA5}" dt="2024-10-18T16:51:02.490" v="8" actId="20577"/>
        <pc:sldMkLst>
          <pc:docMk/>
          <pc:sldMk cId="2093008169" sldId="292"/>
        </pc:sldMkLst>
      </pc:sldChg>
    </pc:docChg>
  </pc:docChgLst>
  <pc:docChgLst>
    <pc:chgData name="Cano, Katrina" userId="6817330b-5d4f-4c03-9ab4-0be67c87d649" providerId="ADAL" clId="{F828779E-58E5-476D-AB22-82C5557A1BE6}"/>
    <pc:docChg chg="undo custSel addSld delSld modSld sldOrd modMainMaster modNotesMaster modHandout">
      <pc:chgData name="Cano, Katrina" userId="6817330b-5d4f-4c03-9ab4-0be67c87d649" providerId="ADAL" clId="{F828779E-58E5-476D-AB22-82C5557A1BE6}" dt="2024-10-21T15:31:40.244" v="6805" actId="20577"/>
      <pc:docMkLst>
        <pc:docMk/>
      </pc:docMkLst>
      <pc:sldChg chg="modSp mod setBg modNotesTx">
        <pc:chgData name="Cano, Katrina" userId="6817330b-5d4f-4c03-9ab4-0be67c87d649" providerId="ADAL" clId="{F828779E-58E5-476D-AB22-82C5557A1BE6}" dt="2024-10-21T15:29:50.564" v="6803" actId="113"/>
        <pc:sldMkLst>
          <pc:docMk/>
          <pc:sldMk cId="3707111310" sldId="256"/>
        </pc:sldMkLst>
        <pc:spChg chg="mod">
          <ac:chgData name="Cano, Katrina" userId="6817330b-5d4f-4c03-9ab4-0be67c87d649" providerId="ADAL" clId="{F828779E-58E5-476D-AB22-82C5557A1BE6}" dt="2024-10-18T15:47:33.244" v="6539" actId="27636"/>
          <ac:spMkLst>
            <pc:docMk/>
            <pc:sldMk cId="3707111310" sldId="256"/>
            <ac:spMk id="3" creationId="{73C1E51A-3397-4D0B-9144-D25EA34B261E}"/>
          </ac:spMkLst>
        </pc:spChg>
      </pc:sldChg>
      <pc:sldChg chg="del">
        <pc:chgData name="Cano, Katrina" userId="6817330b-5d4f-4c03-9ab4-0be67c87d649" providerId="ADAL" clId="{F828779E-58E5-476D-AB22-82C5557A1BE6}" dt="2024-10-18T14:34:30.067" v="5864" actId="47"/>
        <pc:sldMkLst>
          <pc:docMk/>
          <pc:sldMk cId="2514390423" sldId="257"/>
        </pc:sldMkLst>
      </pc:sldChg>
      <pc:sldChg chg="del">
        <pc:chgData name="Cano, Katrina" userId="6817330b-5d4f-4c03-9ab4-0be67c87d649" providerId="ADAL" clId="{F828779E-58E5-476D-AB22-82C5557A1BE6}" dt="2024-10-18T14:35:53.263" v="5934" actId="47"/>
        <pc:sldMkLst>
          <pc:docMk/>
          <pc:sldMk cId="1777182259" sldId="258"/>
        </pc:sldMkLst>
      </pc:sldChg>
      <pc:sldChg chg="del">
        <pc:chgData name="Cano, Katrina" userId="6817330b-5d4f-4c03-9ab4-0be67c87d649" providerId="ADAL" clId="{F828779E-58E5-476D-AB22-82C5557A1BE6}" dt="2024-10-18T14:36:31.205" v="5985" actId="47"/>
        <pc:sldMkLst>
          <pc:docMk/>
          <pc:sldMk cId="4178086459" sldId="259"/>
        </pc:sldMkLst>
      </pc:sldChg>
      <pc:sldChg chg="addSp delSp modSp mod">
        <pc:chgData name="Cano, Katrina" userId="6817330b-5d4f-4c03-9ab4-0be67c87d649" providerId="ADAL" clId="{F828779E-58E5-476D-AB22-82C5557A1BE6}" dt="2024-10-18T14:47:28.631" v="6180"/>
        <pc:sldMkLst>
          <pc:docMk/>
          <pc:sldMk cId="1935069573" sldId="260"/>
        </pc:sldMkLst>
        <pc:spChg chg="mod">
          <ac:chgData name="Cano, Katrina" userId="6817330b-5d4f-4c03-9ab4-0be67c87d649" providerId="ADAL" clId="{F828779E-58E5-476D-AB22-82C5557A1BE6}" dt="2024-10-18T14:47:28.631" v="6180"/>
          <ac:spMkLst>
            <pc:docMk/>
            <pc:sldMk cId="1935069573" sldId="260"/>
            <ac:spMk id="3" creationId="{06AAB7ED-C594-41E1-805D-F714560E888C}"/>
          </ac:spMkLst>
        </pc:spChg>
        <pc:spChg chg="mod">
          <ac:chgData name="Cano, Katrina" userId="6817330b-5d4f-4c03-9ab4-0be67c87d649" providerId="ADAL" clId="{F828779E-58E5-476D-AB22-82C5557A1BE6}" dt="2024-10-18T14:47:28.631" v="6180"/>
          <ac:spMkLst>
            <pc:docMk/>
            <pc:sldMk cId="1935069573" sldId="260"/>
            <ac:spMk id="6" creationId="{A59FCEC9-1DC9-4765-A69B-22EACA9F63CF}"/>
          </ac:spMkLst>
        </pc:spChg>
        <pc:spChg chg="add mod">
          <ac:chgData name="Cano, Katrina" userId="6817330b-5d4f-4c03-9ab4-0be67c87d649" providerId="ADAL" clId="{F828779E-58E5-476D-AB22-82C5557A1BE6}" dt="2024-10-18T14:31:55.677" v="5815" actId="1076"/>
          <ac:spMkLst>
            <pc:docMk/>
            <pc:sldMk cId="1935069573" sldId="260"/>
            <ac:spMk id="7" creationId="{1D431DDE-BEC4-4DE9-8D44-102CD8E10729}"/>
          </ac:spMkLst>
        </pc:spChg>
        <pc:spChg chg="mod">
          <ac:chgData name="Cano, Katrina" userId="6817330b-5d4f-4c03-9ab4-0be67c87d649" providerId="ADAL" clId="{F828779E-58E5-476D-AB22-82C5557A1BE6}" dt="2024-10-18T14:47:28.631" v="6180"/>
          <ac:spMkLst>
            <pc:docMk/>
            <pc:sldMk cId="1935069573" sldId="260"/>
            <ac:spMk id="9" creationId="{42D77031-E55A-485D-B6EE-7C886ACDCC86}"/>
          </ac:spMkLst>
        </pc:spChg>
        <pc:picChg chg="del">
          <ac:chgData name="Cano, Katrina" userId="6817330b-5d4f-4c03-9ab4-0be67c87d649" providerId="ADAL" clId="{F828779E-58E5-476D-AB22-82C5557A1BE6}" dt="2024-10-18T14:31:50.502" v="5814" actId="478"/>
          <ac:picMkLst>
            <pc:docMk/>
            <pc:sldMk cId="1935069573" sldId="260"/>
            <ac:picMk id="5" creationId="{EE72862B-46D3-4C8C-AEA0-1C054CC67334}"/>
          </ac:picMkLst>
        </pc:picChg>
      </pc:sldChg>
      <pc:sldChg chg="addSp delSp modSp mod modNotesTx">
        <pc:chgData name="Cano, Katrina" userId="6817330b-5d4f-4c03-9ab4-0be67c87d649" providerId="ADAL" clId="{F828779E-58E5-476D-AB22-82C5557A1BE6}" dt="2024-10-18T14:47:28.631" v="6180"/>
        <pc:sldMkLst>
          <pc:docMk/>
          <pc:sldMk cId="1944933686" sldId="261"/>
        </pc:sldMkLst>
        <pc:spChg chg="mod">
          <ac:chgData name="Cano, Katrina" userId="6817330b-5d4f-4c03-9ab4-0be67c87d649" providerId="ADAL" clId="{F828779E-58E5-476D-AB22-82C5557A1BE6}" dt="2024-10-18T14:47:28.631" v="6180"/>
          <ac:spMkLst>
            <pc:docMk/>
            <pc:sldMk cId="1944933686" sldId="261"/>
            <ac:spMk id="14" creationId="{60260A3E-C56B-4339-BC99-148B10A34E26}"/>
          </ac:spMkLst>
        </pc:spChg>
        <pc:spChg chg="mod">
          <ac:chgData name="Cano, Katrina" userId="6817330b-5d4f-4c03-9ab4-0be67c87d649" providerId="ADAL" clId="{F828779E-58E5-476D-AB22-82C5557A1BE6}" dt="2024-10-18T14:47:28.631" v="6180"/>
          <ac:spMkLst>
            <pc:docMk/>
            <pc:sldMk cId="1944933686" sldId="261"/>
            <ac:spMk id="15" creationId="{A4F40982-5B5A-43CE-B845-A90CCCA75D34}"/>
          </ac:spMkLst>
        </pc:spChg>
        <pc:spChg chg="add mod">
          <ac:chgData name="Cano, Katrina" userId="6817330b-5d4f-4c03-9ab4-0be67c87d649" providerId="ADAL" clId="{F828779E-58E5-476D-AB22-82C5557A1BE6}" dt="2024-10-18T14:40:09.635" v="6078"/>
          <ac:spMkLst>
            <pc:docMk/>
            <pc:sldMk cId="1944933686" sldId="261"/>
            <ac:spMk id="16" creationId="{99464F16-EC28-4AE8-9BDF-DF5507B648BE}"/>
          </ac:spMkLst>
        </pc:spChg>
        <pc:spChg chg="add mod">
          <ac:chgData name="Cano, Katrina" userId="6817330b-5d4f-4c03-9ab4-0be67c87d649" providerId="ADAL" clId="{F828779E-58E5-476D-AB22-82C5557A1BE6}" dt="2024-10-18T14:40:14.031" v="6080"/>
          <ac:spMkLst>
            <pc:docMk/>
            <pc:sldMk cId="1944933686" sldId="261"/>
            <ac:spMk id="18" creationId="{F3332AA7-004D-4CA2-BB1D-1A531D14E353}"/>
          </ac:spMkLst>
        </pc:spChg>
        <pc:spChg chg="add mod">
          <ac:chgData name="Cano, Katrina" userId="6817330b-5d4f-4c03-9ab4-0be67c87d649" providerId="ADAL" clId="{F828779E-58E5-476D-AB22-82C5557A1BE6}" dt="2024-10-18T14:40:17.841" v="6082"/>
          <ac:spMkLst>
            <pc:docMk/>
            <pc:sldMk cId="1944933686" sldId="261"/>
            <ac:spMk id="19" creationId="{2EA91F71-2741-4E5D-8085-59A696E9F09E}"/>
          </ac:spMkLst>
        </pc:spChg>
        <pc:graphicFrameChg chg="add mod modGraphic">
          <ac:chgData name="Cano, Katrina" userId="6817330b-5d4f-4c03-9ab4-0be67c87d649" providerId="ADAL" clId="{F828779E-58E5-476D-AB22-82C5557A1BE6}" dt="2024-10-18T14:46:14.367" v="6174" actId="1076"/>
          <ac:graphicFrameMkLst>
            <pc:docMk/>
            <pc:sldMk cId="1944933686" sldId="261"/>
            <ac:graphicFrameMk id="6" creationId="{B6F13332-6A39-4445-A3F2-D12CD8544203}"/>
          </ac:graphicFrameMkLst>
        </pc:graphicFrameChg>
        <pc:picChg chg="add del mod">
          <ac:chgData name="Cano, Katrina" userId="6817330b-5d4f-4c03-9ab4-0be67c87d649" providerId="ADAL" clId="{F828779E-58E5-476D-AB22-82C5557A1BE6}" dt="2024-10-18T14:29:12.567" v="5784" actId="478"/>
          <ac:picMkLst>
            <pc:docMk/>
            <pc:sldMk cId="1944933686" sldId="261"/>
            <ac:picMk id="3" creationId="{AA06BA35-FCD8-4D10-947A-0E4CC0A353FF}"/>
          </ac:picMkLst>
        </pc:picChg>
        <pc:picChg chg="add mod">
          <ac:chgData name="Cano, Katrina" userId="6817330b-5d4f-4c03-9ab4-0be67c87d649" providerId="ADAL" clId="{F828779E-58E5-476D-AB22-82C5557A1BE6}" dt="2024-10-18T14:46:26.171" v="6178" actId="1076"/>
          <ac:picMkLst>
            <pc:docMk/>
            <pc:sldMk cId="1944933686" sldId="261"/>
            <ac:picMk id="5" creationId="{63B37143-E66C-46B6-8B53-D9465C4A4C72}"/>
          </ac:picMkLst>
        </pc:picChg>
        <pc:picChg chg="mod">
          <ac:chgData name="Cano, Katrina" userId="6817330b-5d4f-4c03-9ab4-0be67c87d649" providerId="ADAL" clId="{F828779E-58E5-476D-AB22-82C5557A1BE6}" dt="2024-10-18T14:46:29.442" v="6179" actId="1076"/>
          <ac:picMkLst>
            <pc:docMk/>
            <pc:sldMk cId="1944933686" sldId="261"/>
            <ac:picMk id="7" creationId="{EF6ED72C-0742-4E92-98BD-D8D0C7DC4833}"/>
          </ac:picMkLst>
        </pc:picChg>
        <pc:picChg chg="del">
          <ac:chgData name="Cano, Katrina" userId="6817330b-5d4f-4c03-9ab4-0be67c87d649" providerId="ADAL" clId="{F828779E-58E5-476D-AB22-82C5557A1BE6}" dt="2024-10-18T14:45:17.019" v="6132" actId="478"/>
          <ac:picMkLst>
            <pc:docMk/>
            <pc:sldMk cId="1944933686" sldId="261"/>
            <ac:picMk id="9" creationId="{33F0981B-54AB-4711-B39A-84B9D782F930}"/>
          </ac:picMkLst>
        </pc:picChg>
        <pc:picChg chg="del">
          <ac:chgData name="Cano, Katrina" userId="6817330b-5d4f-4c03-9ab4-0be67c87d649" providerId="ADAL" clId="{F828779E-58E5-476D-AB22-82C5557A1BE6}" dt="2024-10-18T14:45:16.166" v="6131" actId="478"/>
          <ac:picMkLst>
            <pc:docMk/>
            <pc:sldMk cId="1944933686" sldId="261"/>
            <ac:picMk id="10" creationId="{438B3343-9142-4E52-8351-94C1FA6AFC59}"/>
          </ac:picMkLst>
        </pc:picChg>
        <pc:picChg chg="del">
          <ac:chgData name="Cano, Katrina" userId="6817330b-5d4f-4c03-9ab4-0be67c87d649" providerId="ADAL" clId="{F828779E-58E5-476D-AB22-82C5557A1BE6}" dt="2024-10-18T14:45:18.740" v="6134" actId="478"/>
          <ac:picMkLst>
            <pc:docMk/>
            <pc:sldMk cId="1944933686" sldId="261"/>
            <ac:picMk id="11" creationId="{708A689B-06CC-4C3E-B9A8-2DD7CF3DE304}"/>
          </ac:picMkLst>
        </pc:picChg>
        <pc:picChg chg="del">
          <ac:chgData name="Cano, Katrina" userId="6817330b-5d4f-4c03-9ab4-0be67c87d649" providerId="ADAL" clId="{F828779E-58E5-476D-AB22-82C5557A1BE6}" dt="2024-10-18T14:45:17.946" v="6133" actId="478"/>
          <ac:picMkLst>
            <pc:docMk/>
            <pc:sldMk cId="1944933686" sldId="261"/>
            <ac:picMk id="12" creationId="{D3149B2B-0014-463D-93F9-3C057FD0ADF7}"/>
          </ac:picMkLst>
        </pc:picChg>
        <pc:picChg chg="mod ord">
          <ac:chgData name="Cano, Katrina" userId="6817330b-5d4f-4c03-9ab4-0be67c87d649" providerId="ADAL" clId="{F828779E-58E5-476D-AB22-82C5557A1BE6}" dt="2024-10-18T14:45:57.127" v="6170" actId="167"/>
          <ac:picMkLst>
            <pc:docMk/>
            <pc:sldMk cId="1944933686" sldId="261"/>
            <ac:picMk id="13" creationId="{5A81FC7C-DAB6-4DAC-8982-B1385F90C4C0}"/>
          </ac:picMkLst>
        </pc:picChg>
      </pc:sldChg>
      <pc:sldChg chg="modSp">
        <pc:chgData name="Cano, Katrina" userId="6817330b-5d4f-4c03-9ab4-0be67c87d649" providerId="ADAL" clId="{F828779E-58E5-476D-AB22-82C5557A1BE6}" dt="2024-10-18T14:47:28.631" v="6180"/>
        <pc:sldMkLst>
          <pc:docMk/>
          <pc:sldMk cId="297360427" sldId="262"/>
        </pc:sldMkLst>
        <pc:spChg chg="mod">
          <ac:chgData name="Cano, Katrina" userId="6817330b-5d4f-4c03-9ab4-0be67c87d649" providerId="ADAL" clId="{F828779E-58E5-476D-AB22-82C5557A1BE6}" dt="2024-10-18T14:47:28.631" v="6180"/>
          <ac:spMkLst>
            <pc:docMk/>
            <pc:sldMk cId="297360427" sldId="262"/>
            <ac:spMk id="7" creationId="{6D8027BA-B20A-415D-B0D7-AE913BF51C4F}"/>
          </ac:spMkLst>
        </pc:spChg>
        <pc:spChg chg="mod">
          <ac:chgData name="Cano, Katrina" userId="6817330b-5d4f-4c03-9ab4-0be67c87d649" providerId="ADAL" clId="{F828779E-58E5-476D-AB22-82C5557A1BE6}" dt="2024-10-18T14:47:28.631" v="6180"/>
          <ac:spMkLst>
            <pc:docMk/>
            <pc:sldMk cId="297360427" sldId="262"/>
            <ac:spMk id="10" creationId="{C7511A26-53BD-4FCB-AD5D-3A0A9816ED97}"/>
          </ac:spMkLst>
        </pc:spChg>
      </pc:sldChg>
      <pc:sldChg chg="modSp">
        <pc:chgData name="Cano, Katrina" userId="6817330b-5d4f-4c03-9ab4-0be67c87d649" providerId="ADAL" clId="{F828779E-58E5-476D-AB22-82C5557A1BE6}" dt="2024-10-18T14:47:28.631" v="6180"/>
        <pc:sldMkLst>
          <pc:docMk/>
          <pc:sldMk cId="1718754995" sldId="264"/>
        </pc:sldMkLst>
        <pc:spChg chg="mod">
          <ac:chgData name="Cano, Katrina" userId="6817330b-5d4f-4c03-9ab4-0be67c87d649" providerId="ADAL" clId="{F828779E-58E5-476D-AB22-82C5557A1BE6}" dt="2024-10-18T14:47:28.631" v="6180"/>
          <ac:spMkLst>
            <pc:docMk/>
            <pc:sldMk cId="1718754995" sldId="264"/>
            <ac:spMk id="2" creationId="{EF96F124-E19E-41FB-9747-E0AAE4B48CED}"/>
          </ac:spMkLst>
        </pc:spChg>
        <pc:spChg chg="mod">
          <ac:chgData name="Cano, Katrina" userId="6817330b-5d4f-4c03-9ab4-0be67c87d649" providerId="ADAL" clId="{F828779E-58E5-476D-AB22-82C5557A1BE6}" dt="2024-10-18T14:47:28.631" v="6180"/>
          <ac:spMkLst>
            <pc:docMk/>
            <pc:sldMk cId="1718754995" sldId="264"/>
            <ac:spMk id="3" creationId="{0E845360-D30A-4ABE-A977-3F340DEC77CB}"/>
          </ac:spMkLst>
        </pc:spChg>
        <pc:spChg chg="mod">
          <ac:chgData name="Cano, Katrina" userId="6817330b-5d4f-4c03-9ab4-0be67c87d649" providerId="ADAL" clId="{F828779E-58E5-476D-AB22-82C5557A1BE6}" dt="2024-10-18T14:47:28.631" v="6180"/>
          <ac:spMkLst>
            <pc:docMk/>
            <pc:sldMk cId="1718754995" sldId="264"/>
            <ac:spMk id="4" creationId="{F682C7DC-8869-4C72-9AC3-9CA984EBA7B7}"/>
          </ac:spMkLst>
        </pc:spChg>
        <pc:spChg chg="mod">
          <ac:chgData name="Cano, Katrina" userId="6817330b-5d4f-4c03-9ab4-0be67c87d649" providerId="ADAL" clId="{F828779E-58E5-476D-AB22-82C5557A1BE6}" dt="2024-10-18T14:47:28.631" v="6180"/>
          <ac:spMkLst>
            <pc:docMk/>
            <pc:sldMk cId="1718754995" sldId="264"/>
            <ac:spMk id="7" creationId="{E90587D1-1A45-4CEB-B8D1-8BEE83764D4E}"/>
          </ac:spMkLst>
        </pc:spChg>
      </pc:sldChg>
      <pc:sldChg chg="modSp">
        <pc:chgData name="Cano, Katrina" userId="6817330b-5d4f-4c03-9ab4-0be67c87d649" providerId="ADAL" clId="{F828779E-58E5-476D-AB22-82C5557A1BE6}" dt="2024-10-18T14:47:28.631" v="6180"/>
        <pc:sldMkLst>
          <pc:docMk/>
          <pc:sldMk cId="833655459" sldId="265"/>
        </pc:sldMkLst>
        <pc:spChg chg="mod">
          <ac:chgData name="Cano, Katrina" userId="6817330b-5d4f-4c03-9ab4-0be67c87d649" providerId="ADAL" clId="{F828779E-58E5-476D-AB22-82C5557A1BE6}" dt="2024-10-18T14:47:28.631" v="6180"/>
          <ac:spMkLst>
            <pc:docMk/>
            <pc:sldMk cId="833655459" sldId="265"/>
            <ac:spMk id="2" creationId="{EF96F124-E19E-41FB-9747-E0AAE4B48CED}"/>
          </ac:spMkLst>
        </pc:spChg>
        <pc:spChg chg="mod">
          <ac:chgData name="Cano, Katrina" userId="6817330b-5d4f-4c03-9ab4-0be67c87d649" providerId="ADAL" clId="{F828779E-58E5-476D-AB22-82C5557A1BE6}" dt="2024-10-18T14:47:28.631" v="6180"/>
          <ac:spMkLst>
            <pc:docMk/>
            <pc:sldMk cId="833655459" sldId="265"/>
            <ac:spMk id="3" creationId="{0E845360-D30A-4ABE-A977-3F340DEC77CB}"/>
          </ac:spMkLst>
        </pc:spChg>
        <pc:spChg chg="mod">
          <ac:chgData name="Cano, Katrina" userId="6817330b-5d4f-4c03-9ab4-0be67c87d649" providerId="ADAL" clId="{F828779E-58E5-476D-AB22-82C5557A1BE6}" dt="2024-10-18T14:47:28.631" v="6180"/>
          <ac:spMkLst>
            <pc:docMk/>
            <pc:sldMk cId="833655459" sldId="265"/>
            <ac:spMk id="4" creationId="{2D50B6D8-B9BB-4016-9118-019FF47667A9}"/>
          </ac:spMkLst>
        </pc:spChg>
        <pc:spChg chg="mod">
          <ac:chgData name="Cano, Katrina" userId="6817330b-5d4f-4c03-9ab4-0be67c87d649" providerId="ADAL" clId="{F828779E-58E5-476D-AB22-82C5557A1BE6}" dt="2024-10-18T14:47:28.631" v="6180"/>
          <ac:spMkLst>
            <pc:docMk/>
            <pc:sldMk cId="833655459" sldId="265"/>
            <ac:spMk id="7" creationId="{BDF91B29-1BDD-4298-8960-E48104AB6D1F}"/>
          </ac:spMkLst>
        </pc:spChg>
      </pc:sldChg>
      <pc:sldChg chg="addSp modSp mod modNotesTx">
        <pc:chgData name="Cano, Katrina" userId="6817330b-5d4f-4c03-9ab4-0be67c87d649" providerId="ADAL" clId="{F828779E-58E5-476D-AB22-82C5557A1BE6}" dt="2024-10-18T14:47:28.631" v="6180"/>
        <pc:sldMkLst>
          <pc:docMk/>
          <pc:sldMk cId="3164854514" sldId="266"/>
        </pc:sldMkLst>
        <pc:spChg chg="mod">
          <ac:chgData name="Cano, Katrina" userId="6817330b-5d4f-4c03-9ab4-0be67c87d649" providerId="ADAL" clId="{F828779E-58E5-476D-AB22-82C5557A1BE6}" dt="2024-10-18T14:47:28.631" v="6180"/>
          <ac:spMkLst>
            <pc:docMk/>
            <pc:sldMk cId="3164854514" sldId="266"/>
            <ac:spMk id="2" creationId="{EF96F124-E19E-41FB-9747-E0AAE4B48CED}"/>
          </ac:spMkLst>
        </pc:spChg>
        <pc:spChg chg="mod">
          <ac:chgData name="Cano, Katrina" userId="6817330b-5d4f-4c03-9ab4-0be67c87d649" providerId="ADAL" clId="{F828779E-58E5-476D-AB22-82C5557A1BE6}" dt="2024-10-17T21:47:52.667" v="5007" actId="113"/>
          <ac:spMkLst>
            <pc:docMk/>
            <pc:sldMk cId="3164854514" sldId="266"/>
            <ac:spMk id="10" creationId="{8F490990-F389-41AF-97C0-E06CAC89C858}"/>
          </ac:spMkLst>
        </pc:spChg>
        <pc:spChg chg="mod">
          <ac:chgData name="Cano, Katrina" userId="6817330b-5d4f-4c03-9ab4-0be67c87d649" providerId="ADAL" clId="{F828779E-58E5-476D-AB22-82C5557A1BE6}" dt="2024-10-17T21:47:31.935" v="5004" actId="255"/>
          <ac:spMkLst>
            <pc:docMk/>
            <pc:sldMk cId="3164854514" sldId="266"/>
            <ac:spMk id="11" creationId="{FF54136F-2650-47DB-B5AD-AA0C632542C0}"/>
          </ac:spMkLst>
        </pc:spChg>
        <pc:spChg chg="mod">
          <ac:chgData name="Cano, Katrina" userId="6817330b-5d4f-4c03-9ab4-0be67c87d649" providerId="ADAL" clId="{F828779E-58E5-476D-AB22-82C5557A1BE6}" dt="2024-10-18T14:47:28.631" v="6180"/>
          <ac:spMkLst>
            <pc:docMk/>
            <pc:sldMk cId="3164854514" sldId="266"/>
            <ac:spMk id="12" creationId="{1AD37C96-08D3-4212-9D8E-963F495F3126}"/>
          </ac:spMkLst>
        </pc:spChg>
        <pc:spChg chg="add mod">
          <ac:chgData name="Cano, Katrina" userId="6817330b-5d4f-4c03-9ab4-0be67c87d649" providerId="ADAL" clId="{F828779E-58E5-476D-AB22-82C5557A1BE6}" dt="2024-10-17T21:47:42.109" v="5006" actId="113"/>
          <ac:spMkLst>
            <pc:docMk/>
            <pc:sldMk cId="3164854514" sldId="266"/>
            <ac:spMk id="13" creationId="{9D88275C-370D-4CC5-92E0-D7EAF49199BB}"/>
          </ac:spMkLst>
        </pc:spChg>
        <pc:spChg chg="mod">
          <ac:chgData name="Cano, Katrina" userId="6817330b-5d4f-4c03-9ab4-0be67c87d649" providerId="ADAL" clId="{F828779E-58E5-476D-AB22-82C5557A1BE6}" dt="2024-10-18T14:47:28.631" v="6180"/>
          <ac:spMkLst>
            <pc:docMk/>
            <pc:sldMk cId="3164854514" sldId="266"/>
            <ac:spMk id="17" creationId="{84260FFC-BDF0-48D2-847E-E2F3116C930C}"/>
          </ac:spMkLst>
        </pc:spChg>
        <pc:picChg chg="add mod">
          <ac:chgData name="Cano, Katrina" userId="6817330b-5d4f-4c03-9ab4-0be67c87d649" providerId="ADAL" clId="{F828779E-58E5-476D-AB22-82C5557A1BE6}" dt="2024-10-17T21:46:37.346" v="4999" actId="1076"/>
          <ac:picMkLst>
            <pc:docMk/>
            <pc:sldMk cId="3164854514" sldId="266"/>
            <ac:picMk id="4" creationId="{339EB338-5775-4916-8583-CEBA55570A58}"/>
          </ac:picMkLst>
        </pc:picChg>
        <pc:picChg chg="mod">
          <ac:chgData name="Cano, Katrina" userId="6817330b-5d4f-4c03-9ab4-0be67c87d649" providerId="ADAL" clId="{F828779E-58E5-476D-AB22-82C5557A1BE6}" dt="2024-10-17T21:46:31.420" v="4998" actId="1076"/>
          <ac:picMkLst>
            <pc:docMk/>
            <pc:sldMk cId="3164854514" sldId="266"/>
            <ac:picMk id="7" creationId="{506150DE-05E6-4F4E-9CC4-29B6E038F480}"/>
          </ac:picMkLst>
        </pc:picChg>
        <pc:picChg chg="mod">
          <ac:chgData name="Cano, Katrina" userId="6817330b-5d4f-4c03-9ab4-0be67c87d649" providerId="ADAL" clId="{F828779E-58E5-476D-AB22-82C5557A1BE6}" dt="2024-10-17T21:45:13.956" v="4918" actId="1076"/>
          <ac:picMkLst>
            <pc:docMk/>
            <pc:sldMk cId="3164854514" sldId="266"/>
            <ac:picMk id="9" creationId="{9579DF47-C3FF-4296-8A61-B150EE3071AE}"/>
          </ac:picMkLst>
        </pc:picChg>
      </pc:sldChg>
      <pc:sldChg chg="modSp modNotesTx">
        <pc:chgData name="Cano, Katrina" userId="6817330b-5d4f-4c03-9ab4-0be67c87d649" providerId="ADAL" clId="{F828779E-58E5-476D-AB22-82C5557A1BE6}" dt="2024-10-18T14:47:28.631" v="6180"/>
        <pc:sldMkLst>
          <pc:docMk/>
          <pc:sldMk cId="1084036607" sldId="268"/>
        </pc:sldMkLst>
        <pc:spChg chg="mod">
          <ac:chgData name="Cano, Katrina" userId="6817330b-5d4f-4c03-9ab4-0be67c87d649" providerId="ADAL" clId="{F828779E-58E5-476D-AB22-82C5557A1BE6}" dt="2024-10-18T14:47:28.631" v="6180"/>
          <ac:spMkLst>
            <pc:docMk/>
            <pc:sldMk cId="1084036607" sldId="268"/>
            <ac:spMk id="2" creationId="{EF96F124-E19E-41FB-9747-E0AAE4B48CED}"/>
          </ac:spMkLst>
        </pc:spChg>
        <pc:spChg chg="mod">
          <ac:chgData name="Cano, Katrina" userId="6817330b-5d4f-4c03-9ab4-0be67c87d649" providerId="ADAL" clId="{F828779E-58E5-476D-AB22-82C5557A1BE6}" dt="2024-10-18T14:47:28.631" v="6180"/>
          <ac:spMkLst>
            <pc:docMk/>
            <pc:sldMk cId="1084036607" sldId="268"/>
            <ac:spMk id="3" creationId="{0E845360-D30A-4ABE-A977-3F340DEC77CB}"/>
          </ac:spMkLst>
        </pc:spChg>
        <pc:spChg chg="mod">
          <ac:chgData name="Cano, Katrina" userId="6817330b-5d4f-4c03-9ab4-0be67c87d649" providerId="ADAL" clId="{F828779E-58E5-476D-AB22-82C5557A1BE6}" dt="2024-10-18T14:47:28.631" v="6180"/>
          <ac:spMkLst>
            <pc:docMk/>
            <pc:sldMk cId="1084036607" sldId="268"/>
            <ac:spMk id="4" creationId="{FCC83ED2-1DB6-4E20-A423-1CB5E2013DDC}"/>
          </ac:spMkLst>
        </pc:spChg>
        <pc:spChg chg="mod">
          <ac:chgData name="Cano, Katrina" userId="6817330b-5d4f-4c03-9ab4-0be67c87d649" providerId="ADAL" clId="{F828779E-58E5-476D-AB22-82C5557A1BE6}" dt="2024-10-18T14:47:28.631" v="6180"/>
          <ac:spMkLst>
            <pc:docMk/>
            <pc:sldMk cId="1084036607" sldId="268"/>
            <ac:spMk id="7" creationId="{46A68CF8-8CC4-4CE6-B024-4D2F060BA13E}"/>
          </ac:spMkLst>
        </pc:spChg>
      </pc:sldChg>
      <pc:sldChg chg="modSp">
        <pc:chgData name="Cano, Katrina" userId="6817330b-5d4f-4c03-9ab4-0be67c87d649" providerId="ADAL" clId="{F828779E-58E5-476D-AB22-82C5557A1BE6}" dt="2024-10-18T14:47:28.631" v="6180"/>
        <pc:sldMkLst>
          <pc:docMk/>
          <pc:sldMk cId="3018218651" sldId="270"/>
        </pc:sldMkLst>
        <pc:spChg chg="mod">
          <ac:chgData name="Cano, Katrina" userId="6817330b-5d4f-4c03-9ab4-0be67c87d649" providerId="ADAL" clId="{F828779E-58E5-476D-AB22-82C5557A1BE6}" dt="2024-10-18T14:47:28.631" v="6180"/>
          <ac:spMkLst>
            <pc:docMk/>
            <pc:sldMk cId="3018218651" sldId="270"/>
            <ac:spMk id="11" creationId="{07CC6A94-D7AE-43EA-BA79-86B867E02A6F}"/>
          </ac:spMkLst>
        </pc:spChg>
        <pc:spChg chg="mod">
          <ac:chgData name="Cano, Katrina" userId="6817330b-5d4f-4c03-9ab4-0be67c87d649" providerId="ADAL" clId="{F828779E-58E5-476D-AB22-82C5557A1BE6}" dt="2024-10-18T14:47:28.631" v="6180"/>
          <ac:spMkLst>
            <pc:docMk/>
            <pc:sldMk cId="3018218651" sldId="270"/>
            <ac:spMk id="14" creationId="{963612BD-B257-498D-8507-3EA9857BC4BF}"/>
          </ac:spMkLst>
        </pc:spChg>
      </pc:sldChg>
      <pc:sldChg chg="modSp">
        <pc:chgData name="Cano, Katrina" userId="6817330b-5d4f-4c03-9ab4-0be67c87d649" providerId="ADAL" clId="{F828779E-58E5-476D-AB22-82C5557A1BE6}" dt="2024-10-18T14:47:28.631" v="6180"/>
        <pc:sldMkLst>
          <pc:docMk/>
          <pc:sldMk cId="1478548675" sldId="271"/>
        </pc:sldMkLst>
        <pc:spChg chg="mod">
          <ac:chgData name="Cano, Katrina" userId="6817330b-5d4f-4c03-9ab4-0be67c87d649" providerId="ADAL" clId="{F828779E-58E5-476D-AB22-82C5557A1BE6}" dt="2024-10-18T14:47:28.631" v="6180"/>
          <ac:spMkLst>
            <pc:docMk/>
            <pc:sldMk cId="1478548675" sldId="271"/>
            <ac:spMk id="4" creationId="{7054FEAF-6E18-419B-A59A-15930C87B35F}"/>
          </ac:spMkLst>
        </pc:spChg>
        <pc:spChg chg="mod">
          <ac:chgData name="Cano, Katrina" userId="6817330b-5d4f-4c03-9ab4-0be67c87d649" providerId="ADAL" clId="{F828779E-58E5-476D-AB22-82C5557A1BE6}" dt="2024-10-18T14:47:28.631" v="6180"/>
          <ac:spMkLst>
            <pc:docMk/>
            <pc:sldMk cId="1478548675" sldId="271"/>
            <ac:spMk id="9" creationId="{5C8AF582-A3AC-4D50-B437-F5DEB216E8DC}"/>
          </ac:spMkLst>
        </pc:spChg>
      </pc:sldChg>
      <pc:sldChg chg="modSp">
        <pc:chgData name="Cano, Katrina" userId="6817330b-5d4f-4c03-9ab4-0be67c87d649" providerId="ADAL" clId="{F828779E-58E5-476D-AB22-82C5557A1BE6}" dt="2024-10-18T14:47:28.631" v="6180"/>
        <pc:sldMkLst>
          <pc:docMk/>
          <pc:sldMk cId="1135010497" sldId="272"/>
        </pc:sldMkLst>
        <pc:spChg chg="mod">
          <ac:chgData name="Cano, Katrina" userId="6817330b-5d4f-4c03-9ab4-0be67c87d649" providerId="ADAL" clId="{F828779E-58E5-476D-AB22-82C5557A1BE6}" dt="2024-10-18T14:47:28.631" v="6180"/>
          <ac:spMkLst>
            <pc:docMk/>
            <pc:sldMk cId="1135010497" sldId="272"/>
            <ac:spMk id="6" creationId="{BE28B2A6-ADAB-4400-A342-4EBC975884B8}"/>
          </ac:spMkLst>
        </pc:spChg>
        <pc:spChg chg="mod">
          <ac:chgData name="Cano, Katrina" userId="6817330b-5d4f-4c03-9ab4-0be67c87d649" providerId="ADAL" clId="{F828779E-58E5-476D-AB22-82C5557A1BE6}" dt="2024-10-18T14:47:28.631" v="6180"/>
          <ac:spMkLst>
            <pc:docMk/>
            <pc:sldMk cId="1135010497" sldId="272"/>
            <ac:spMk id="9" creationId="{D910B775-D686-42E2-8F05-D8DFEEAD0CFA}"/>
          </ac:spMkLst>
        </pc:spChg>
      </pc:sldChg>
      <pc:sldChg chg="modSp">
        <pc:chgData name="Cano, Katrina" userId="6817330b-5d4f-4c03-9ab4-0be67c87d649" providerId="ADAL" clId="{F828779E-58E5-476D-AB22-82C5557A1BE6}" dt="2024-10-18T14:47:28.631" v="6180"/>
        <pc:sldMkLst>
          <pc:docMk/>
          <pc:sldMk cId="2341101576" sldId="273"/>
        </pc:sldMkLst>
        <pc:spChg chg="mod">
          <ac:chgData name="Cano, Katrina" userId="6817330b-5d4f-4c03-9ab4-0be67c87d649" providerId="ADAL" clId="{F828779E-58E5-476D-AB22-82C5557A1BE6}" dt="2024-10-18T14:47:28.631" v="6180"/>
          <ac:spMkLst>
            <pc:docMk/>
            <pc:sldMk cId="2341101576" sldId="273"/>
            <ac:spMk id="6" creationId="{4ED5D6BF-33B7-4874-94DB-7793C9D02239}"/>
          </ac:spMkLst>
        </pc:spChg>
        <pc:spChg chg="mod">
          <ac:chgData name="Cano, Katrina" userId="6817330b-5d4f-4c03-9ab4-0be67c87d649" providerId="ADAL" clId="{F828779E-58E5-476D-AB22-82C5557A1BE6}" dt="2024-10-18T14:47:28.631" v="6180"/>
          <ac:spMkLst>
            <pc:docMk/>
            <pc:sldMk cId="2341101576" sldId="273"/>
            <ac:spMk id="9" creationId="{0813BBE5-FDCA-4250-A952-F14E06CDFC4C}"/>
          </ac:spMkLst>
        </pc:spChg>
      </pc:sldChg>
      <pc:sldChg chg="modSp">
        <pc:chgData name="Cano, Katrina" userId="6817330b-5d4f-4c03-9ab4-0be67c87d649" providerId="ADAL" clId="{F828779E-58E5-476D-AB22-82C5557A1BE6}" dt="2024-10-18T14:47:28.631" v="6180"/>
        <pc:sldMkLst>
          <pc:docMk/>
          <pc:sldMk cId="547542318" sldId="274"/>
        </pc:sldMkLst>
        <pc:spChg chg="mod">
          <ac:chgData name="Cano, Katrina" userId="6817330b-5d4f-4c03-9ab4-0be67c87d649" providerId="ADAL" clId="{F828779E-58E5-476D-AB22-82C5557A1BE6}" dt="2024-10-18T14:47:28.631" v="6180"/>
          <ac:spMkLst>
            <pc:docMk/>
            <pc:sldMk cId="547542318" sldId="274"/>
            <ac:spMk id="8" creationId="{6BB2E149-B5C4-4357-B2C0-0A9A5A029274}"/>
          </ac:spMkLst>
        </pc:spChg>
        <pc:spChg chg="mod">
          <ac:chgData name="Cano, Katrina" userId="6817330b-5d4f-4c03-9ab4-0be67c87d649" providerId="ADAL" clId="{F828779E-58E5-476D-AB22-82C5557A1BE6}" dt="2024-10-18T14:47:28.631" v="6180"/>
          <ac:spMkLst>
            <pc:docMk/>
            <pc:sldMk cId="547542318" sldId="274"/>
            <ac:spMk id="11" creationId="{5876D1CE-634E-40F6-AB83-5F00D1DEBDD8}"/>
          </ac:spMkLst>
        </pc:spChg>
      </pc:sldChg>
      <pc:sldChg chg="modSp">
        <pc:chgData name="Cano, Katrina" userId="6817330b-5d4f-4c03-9ab4-0be67c87d649" providerId="ADAL" clId="{F828779E-58E5-476D-AB22-82C5557A1BE6}" dt="2024-10-18T14:47:28.631" v="6180"/>
        <pc:sldMkLst>
          <pc:docMk/>
          <pc:sldMk cId="3194827840" sldId="275"/>
        </pc:sldMkLst>
        <pc:spChg chg="mod">
          <ac:chgData name="Cano, Katrina" userId="6817330b-5d4f-4c03-9ab4-0be67c87d649" providerId="ADAL" clId="{F828779E-58E5-476D-AB22-82C5557A1BE6}" dt="2024-10-18T14:47:28.631" v="6180"/>
          <ac:spMkLst>
            <pc:docMk/>
            <pc:sldMk cId="3194827840" sldId="275"/>
            <ac:spMk id="7" creationId="{E07193ED-AC2A-4A35-AF93-C0B44AC2893E}"/>
          </ac:spMkLst>
        </pc:spChg>
        <pc:spChg chg="mod">
          <ac:chgData name="Cano, Katrina" userId="6817330b-5d4f-4c03-9ab4-0be67c87d649" providerId="ADAL" clId="{F828779E-58E5-476D-AB22-82C5557A1BE6}" dt="2024-10-18T14:47:28.631" v="6180"/>
          <ac:spMkLst>
            <pc:docMk/>
            <pc:sldMk cId="3194827840" sldId="275"/>
            <ac:spMk id="10" creationId="{8B09F883-2AC7-4E20-9995-DC22717E44B9}"/>
          </ac:spMkLst>
        </pc:spChg>
      </pc:sldChg>
      <pc:sldChg chg="modSp">
        <pc:chgData name="Cano, Katrina" userId="6817330b-5d4f-4c03-9ab4-0be67c87d649" providerId="ADAL" clId="{F828779E-58E5-476D-AB22-82C5557A1BE6}" dt="2024-10-18T14:47:28.631" v="6180"/>
        <pc:sldMkLst>
          <pc:docMk/>
          <pc:sldMk cId="1894413245" sldId="276"/>
        </pc:sldMkLst>
        <pc:spChg chg="mod">
          <ac:chgData name="Cano, Katrina" userId="6817330b-5d4f-4c03-9ab4-0be67c87d649" providerId="ADAL" clId="{F828779E-58E5-476D-AB22-82C5557A1BE6}" dt="2024-10-18T14:47:28.631" v="6180"/>
          <ac:spMkLst>
            <pc:docMk/>
            <pc:sldMk cId="1894413245" sldId="276"/>
            <ac:spMk id="7" creationId="{139C924F-A117-4C76-A711-0283F8BBD381}"/>
          </ac:spMkLst>
        </pc:spChg>
        <pc:spChg chg="mod">
          <ac:chgData name="Cano, Katrina" userId="6817330b-5d4f-4c03-9ab4-0be67c87d649" providerId="ADAL" clId="{F828779E-58E5-476D-AB22-82C5557A1BE6}" dt="2024-10-18T14:47:28.631" v="6180"/>
          <ac:spMkLst>
            <pc:docMk/>
            <pc:sldMk cId="1894413245" sldId="276"/>
            <ac:spMk id="10" creationId="{09ACF41D-D582-4B55-A7E3-7A67E8177981}"/>
          </ac:spMkLst>
        </pc:spChg>
      </pc:sldChg>
      <pc:sldChg chg="modSp">
        <pc:chgData name="Cano, Katrina" userId="6817330b-5d4f-4c03-9ab4-0be67c87d649" providerId="ADAL" clId="{F828779E-58E5-476D-AB22-82C5557A1BE6}" dt="2024-10-18T14:47:28.631" v="6180"/>
        <pc:sldMkLst>
          <pc:docMk/>
          <pc:sldMk cId="3104969648" sldId="277"/>
        </pc:sldMkLst>
        <pc:spChg chg="mod">
          <ac:chgData name="Cano, Katrina" userId="6817330b-5d4f-4c03-9ab4-0be67c87d649" providerId="ADAL" clId="{F828779E-58E5-476D-AB22-82C5557A1BE6}" dt="2024-10-18T14:47:28.631" v="6180"/>
          <ac:spMkLst>
            <pc:docMk/>
            <pc:sldMk cId="3104969648" sldId="277"/>
            <ac:spMk id="8" creationId="{BB245261-7077-485C-A45E-A896B0AAD07E}"/>
          </ac:spMkLst>
        </pc:spChg>
        <pc:spChg chg="mod">
          <ac:chgData name="Cano, Katrina" userId="6817330b-5d4f-4c03-9ab4-0be67c87d649" providerId="ADAL" clId="{F828779E-58E5-476D-AB22-82C5557A1BE6}" dt="2024-10-18T14:47:28.631" v="6180"/>
          <ac:spMkLst>
            <pc:docMk/>
            <pc:sldMk cId="3104969648" sldId="277"/>
            <ac:spMk id="11" creationId="{71A888F6-AE50-48E1-8F2E-647F2EFCEF83}"/>
          </ac:spMkLst>
        </pc:spChg>
      </pc:sldChg>
      <pc:sldChg chg="modSp">
        <pc:chgData name="Cano, Katrina" userId="6817330b-5d4f-4c03-9ab4-0be67c87d649" providerId="ADAL" clId="{F828779E-58E5-476D-AB22-82C5557A1BE6}" dt="2024-10-18T14:47:28.631" v="6180"/>
        <pc:sldMkLst>
          <pc:docMk/>
          <pc:sldMk cId="2024523003" sldId="278"/>
        </pc:sldMkLst>
        <pc:spChg chg="mod">
          <ac:chgData name="Cano, Katrina" userId="6817330b-5d4f-4c03-9ab4-0be67c87d649" providerId="ADAL" clId="{F828779E-58E5-476D-AB22-82C5557A1BE6}" dt="2024-10-18T14:47:28.631" v="6180"/>
          <ac:spMkLst>
            <pc:docMk/>
            <pc:sldMk cId="2024523003" sldId="278"/>
            <ac:spMk id="7" creationId="{E1ABC3AB-13DB-4B99-8D1A-8CE576920C7E}"/>
          </ac:spMkLst>
        </pc:spChg>
        <pc:spChg chg="mod">
          <ac:chgData name="Cano, Katrina" userId="6817330b-5d4f-4c03-9ab4-0be67c87d649" providerId="ADAL" clId="{F828779E-58E5-476D-AB22-82C5557A1BE6}" dt="2024-10-18T14:47:28.631" v="6180"/>
          <ac:spMkLst>
            <pc:docMk/>
            <pc:sldMk cId="2024523003" sldId="278"/>
            <ac:spMk id="10" creationId="{6D93E8D1-3227-4E11-959E-D570991B8715}"/>
          </ac:spMkLst>
        </pc:spChg>
      </pc:sldChg>
      <pc:sldChg chg="modSp">
        <pc:chgData name="Cano, Katrina" userId="6817330b-5d4f-4c03-9ab4-0be67c87d649" providerId="ADAL" clId="{F828779E-58E5-476D-AB22-82C5557A1BE6}" dt="2024-10-18T14:47:28.631" v="6180"/>
        <pc:sldMkLst>
          <pc:docMk/>
          <pc:sldMk cId="1505724768" sldId="279"/>
        </pc:sldMkLst>
        <pc:spChg chg="mod">
          <ac:chgData name="Cano, Katrina" userId="6817330b-5d4f-4c03-9ab4-0be67c87d649" providerId="ADAL" clId="{F828779E-58E5-476D-AB22-82C5557A1BE6}" dt="2024-10-18T14:47:28.631" v="6180"/>
          <ac:spMkLst>
            <pc:docMk/>
            <pc:sldMk cId="1505724768" sldId="279"/>
            <ac:spMk id="6" creationId="{58903E8E-BB39-4B6A-82C8-BBEC43F04376}"/>
          </ac:spMkLst>
        </pc:spChg>
        <pc:spChg chg="mod">
          <ac:chgData name="Cano, Katrina" userId="6817330b-5d4f-4c03-9ab4-0be67c87d649" providerId="ADAL" clId="{F828779E-58E5-476D-AB22-82C5557A1BE6}" dt="2024-10-18T14:47:28.631" v="6180"/>
          <ac:spMkLst>
            <pc:docMk/>
            <pc:sldMk cId="1505724768" sldId="279"/>
            <ac:spMk id="9" creationId="{D9847D34-A466-4E2B-95AA-3BEA68ECE77F}"/>
          </ac:spMkLst>
        </pc:spChg>
      </pc:sldChg>
      <pc:sldChg chg="modSp">
        <pc:chgData name="Cano, Katrina" userId="6817330b-5d4f-4c03-9ab4-0be67c87d649" providerId="ADAL" clId="{F828779E-58E5-476D-AB22-82C5557A1BE6}" dt="2024-10-18T14:47:28.631" v="6180"/>
        <pc:sldMkLst>
          <pc:docMk/>
          <pc:sldMk cId="1975049046" sldId="280"/>
        </pc:sldMkLst>
        <pc:spChg chg="mod">
          <ac:chgData name="Cano, Katrina" userId="6817330b-5d4f-4c03-9ab4-0be67c87d649" providerId="ADAL" clId="{F828779E-58E5-476D-AB22-82C5557A1BE6}" dt="2024-10-18T14:47:28.631" v="6180"/>
          <ac:spMkLst>
            <pc:docMk/>
            <pc:sldMk cId="1975049046" sldId="280"/>
            <ac:spMk id="2" creationId="{FFC2DBD6-7093-4850-9AE2-34C3405E8345}"/>
          </ac:spMkLst>
        </pc:spChg>
        <pc:spChg chg="mod">
          <ac:chgData name="Cano, Katrina" userId="6817330b-5d4f-4c03-9ab4-0be67c87d649" providerId="ADAL" clId="{F828779E-58E5-476D-AB22-82C5557A1BE6}" dt="2024-10-18T14:47:28.631" v="6180"/>
          <ac:spMkLst>
            <pc:docMk/>
            <pc:sldMk cId="1975049046" sldId="280"/>
            <ac:spMk id="4" creationId="{83CC9148-8EA7-4834-89BA-E607E53C1397}"/>
          </ac:spMkLst>
        </pc:spChg>
      </pc:sldChg>
      <pc:sldChg chg="modSp">
        <pc:chgData name="Cano, Katrina" userId="6817330b-5d4f-4c03-9ab4-0be67c87d649" providerId="ADAL" clId="{F828779E-58E5-476D-AB22-82C5557A1BE6}" dt="2024-10-18T14:47:28.631" v="6180"/>
        <pc:sldMkLst>
          <pc:docMk/>
          <pc:sldMk cId="579830495" sldId="281"/>
        </pc:sldMkLst>
        <pc:spChg chg="mod">
          <ac:chgData name="Cano, Katrina" userId="6817330b-5d4f-4c03-9ab4-0be67c87d649" providerId="ADAL" clId="{F828779E-58E5-476D-AB22-82C5557A1BE6}" dt="2024-10-18T14:47:28.631" v="6180"/>
          <ac:spMkLst>
            <pc:docMk/>
            <pc:sldMk cId="579830495" sldId="281"/>
            <ac:spMk id="2" creationId="{C7EFF886-FA44-42B1-B766-86E472360420}"/>
          </ac:spMkLst>
        </pc:spChg>
        <pc:spChg chg="mod">
          <ac:chgData name="Cano, Katrina" userId="6817330b-5d4f-4c03-9ab4-0be67c87d649" providerId="ADAL" clId="{F828779E-58E5-476D-AB22-82C5557A1BE6}" dt="2024-10-18T14:47:28.631" v="6180"/>
          <ac:spMkLst>
            <pc:docMk/>
            <pc:sldMk cId="579830495" sldId="281"/>
            <ac:spMk id="4" creationId="{8E43C8E2-F273-4D85-928A-51D4A2B162F4}"/>
          </ac:spMkLst>
        </pc:spChg>
      </pc:sldChg>
      <pc:sldChg chg="modSp mod modNotesTx">
        <pc:chgData name="Cano, Katrina" userId="6817330b-5d4f-4c03-9ab4-0be67c87d649" providerId="ADAL" clId="{F828779E-58E5-476D-AB22-82C5557A1BE6}" dt="2024-10-18T14:47:28.631" v="6180"/>
        <pc:sldMkLst>
          <pc:docMk/>
          <pc:sldMk cId="2502068968" sldId="282"/>
        </pc:sldMkLst>
        <pc:spChg chg="mod">
          <ac:chgData name="Cano, Katrina" userId="6817330b-5d4f-4c03-9ab4-0be67c87d649" providerId="ADAL" clId="{F828779E-58E5-476D-AB22-82C5557A1BE6}" dt="2024-10-18T14:47:28.631" v="6180"/>
          <ac:spMkLst>
            <pc:docMk/>
            <pc:sldMk cId="2502068968" sldId="282"/>
            <ac:spMk id="2" creationId="{EF96F124-E19E-41FB-9747-E0AAE4B48CED}"/>
          </ac:spMkLst>
        </pc:spChg>
        <pc:spChg chg="mod">
          <ac:chgData name="Cano, Katrina" userId="6817330b-5d4f-4c03-9ab4-0be67c87d649" providerId="ADAL" clId="{F828779E-58E5-476D-AB22-82C5557A1BE6}" dt="2024-10-18T14:47:28.631" v="6180"/>
          <ac:spMkLst>
            <pc:docMk/>
            <pc:sldMk cId="2502068968" sldId="282"/>
            <ac:spMk id="3" creationId="{0E845360-D30A-4ABE-A977-3F340DEC77CB}"/>
          </ac:spMkLst>
        </pc:spChg>
        <pc:spChg chg="mod">
          <ac:chgData name="Cano, Katrina" userId="6817330b-5d4f-4c03-9ab4-0be67c87d649" providerId="ADAL" clId="{F828779E-58E5-476D-AB22-82C5557A1BE6}" dt="2024-10-18T14:47:28.631" v="6180"/>
          <ac:spMkLst>
            <pc:docMk/>
            <pc:sldMk cId="2502068968" sldId="282"/>
            <ac:spMk id="4" creationId="{C7A9642A-EFDF-4251-9271-3A562E65F21E}"/>
          </ac:spMkLst>
        </pc:spChg>
        <pc:spChg chg="mod">
          <ac:chgData name="Cano, Katrina" userId="6817330b-5d4f-4c03-9ab4-0be67c87d649" providerId="ADAL" clId="{F828779E-58E5-476D-AB22-82C5557A1BE6}" dt="2024-10-18T14:47:28.631" v="6180"/>
          <ac:spMkLst>
            <pc:docMk/>
            <pc:sldMk cId="2502068968" sldId="282"/>
            <ac:spMk id="7" creationId="{66333C50-E7B9-4657-AE32-AD11CA7C80A3}"/>
          </ac:spMkLst>
        </pc:spChg>
      </pc:sldChg>
      <pc:sldChg chg="modSp setBg modNotesTx">
        <pc:chgData name="Cano, Katrina" userId="6817330b-5d4f-4c03-9ab4-0be67c87d649" providerId="ADAL" clId="{F828779E-58E5-476D-AB22-82C5557A1BE6}" dt="2024-10-18T14:51:19.732" v="6471"/>
        <pc:sldMkLst>
          <pc:docMk/>
          <pc:sldMk cId="564978348" sldId="283"/>
        </pc:sldMkLst>
        <pc:spChg chg="mod">
          <ac:chgData name="Cano, Katrina" userId="6817330b-5d4f-4c03-9ab4-0be67c87d649" providerId="ADAL" clId="{F828779E-58E5-476D-AB22-82C5557A1BE6}" dt="2024-10-18T14:47:28.631" v="6180"/>
          <ac:spMkLst>
            <pc:docMk/>
            <pc:sldMk cId="564978348" sldId="283"/>
            <ac:spMk id="2" creationId="{4B227211-A85E-432E-AD99-DE8404F03C62}"/>
          </ac:spMkLst>
        </pc:spChg>
        <pc:spChg chg="mod">
          <ac:chgData name="Cano, Katrina" userId="6817330b-5d4f-4c03-9ab4-0be67c87d649" providerId="ADAL" clId="{F828779E-58E5-476D-AB22-82C5557A1BE6}" dt="2024-10-18T14:47:28.631" v="6180"/>
          <ac:spMkLst>
            <pc:docMk/>
            <pc:sldMk cId="564978348" sldId="283"/>
            <ac:spMk id="4" creationId="{166D9170-32DF-4D82-A1DD-9A070F795F95}"/>
          </ac:spMkLst>
        </pc:spChg>
        <pc:spChg chg="mod">
          <ac:chgData name="Cano, Katrina" userId="6817330b-5d4f-4c03-9ab4-0be67c87d649" providerId="ADAL" clId="{F828779E-58E5-476D-AB22-82C5557A1BE6}" dt="2024-10-18T14:47:28.631" v="6180"/>
          <ac:spMkLst>
            <pc:docMk/>
            <pc:sldMk cId="564978348" sldId="283"/>
            <ac:spMk id="11" creationId="{6A173B33-D910-4E82-A705-F2ADBF51B7B6}"/>
          </ac:spMkLst>
        </pc:spChg>
      </pc:sldChg>
      <pc:sldChg chg="del ord">
        <pc:chgData name="Cano, Katrina" userId="6817330b-5d4f-4c03-9ab4-0be67c87d649" providerId="ADAL" clId="{F828779E-58E5-476D-AB22-82C5557A1BE6}" dt="2024-10-17T21:48:43.249" v="5010" actId="47"/>
        <pc:sldMkLst>
          <pc:docMk/>
          <pc:sldMk cId="3672021041" sldId="284"/>
        </pc:sldMkLst>
      </pc:sldChg>
      <pc:sldChg chg="modSp">
        <pc:chgData name="Cano, Katrina" userId="6817330b-5d4f-4c03-9ab4-0be67c87d649" providerId="ADAL" clId="{F828779E-58E5-476D-AB22-82C5557A1BE6}" dt="2024-10-18T14:47:28.631" v="6180"/>
        <pc:sldMkLst>
          <pc:docMk/>
          <pc:sldMk cId="3535615360" sldId="285"/>
        </pc:sldMkLst>
        <pc:spChg chg="mod">
          <ac:chgData name="Cano, Katrina" userId="6817330b-5d4f-4c03-9ab4-0be67c87d649" providerId="ADAL" clId="{F828779E-58E5-476D-AB22-82C5557A1BE6}" dt="2024-10-18T14:47:28.631" v="6180"/>
          <ac:spMkLst>
            <pc:docMk/>
            <pc:sldMk cId="3535615360" sldId="285"/>
            <ac:spMk id="2" creationId="{EF96F124-E19E-41FB-9747-E0AAE4B48CED}"/>
          </ac:spMkLst>
        </pc:spChg>
        <pc:spChg chg="mod">
          <ac:chgData name="Cano, Katrina" userId="6817330b-5d4f-4c03-9ab4-0be67c87d649" providerId="ADAL" clId="{F828779E-58E5-476D-AB22-82C5557A1BE6}" dt="2024-10-18T14:47:28.631" v="6180"/>
          <ac:spMkLst>
            <pc:docMk/>
            <pc:sldMk cId="3535615360" sldId="285"/>
            <ac:spMk id="3" creationId="{0E845360-D30A-4ABE-A977-3F340DEC77CB}"/>
          </ac:spMkLst>
        </pc:spChg>
        <pc:spChg chg="mod">
          <ac:chgData name="Cano, Katrina" userId="6817330b-5d4f-4c03-9ab4-0be67c87d649" providerId="ADAL" clId="{F828779E-58E5-476D-AB22-82C5557A1BE6}" dt="2024-10-18T14:47:28.631" v="6180"/>
          <ac:spMkLst>
            <pc:docMk/>
            <pc:sldMk cId="3535615360" sldId="285"/>
            <ac:spMk id="4" creationId="{F682C7DC-8869-4C72-9AC3-9CA984EBA7B7}"/>
          </ac:spMkLst>
        </pc:spChg>
        <pc:spChg chg="mod">
          <ac:chgData name="Cano, Katrina" userId="6817330b-5d4f-4c03-9ab4-0be67c87d649" providerId="ADAL" clId="{F828779E-58E5-476D-AB22-82C5557A1BE6}" dt="2024-10-18T14:47:28.631" v="6180"/>
          <ac:spMkLst>
            <pc:docMk/>
            <pc:sldMk cId="3535615360" sldId="285"/>
            <ac:spMk id="5" creationId="{86CBC2C4-C83E-4F96-8420-12D1BD5DCC8B}"/>
          </ac:spMkLst>
        </pc:spChg>
      </pc:sldChg>
      <pc:sldChg chg="modSp modNotes modNotesTx">
        <pc:chgData name="Cano, Katrina" userId="6817330b-5d4f-4c03-9ab4-0be67c87d649" providerId="ADAL" clId="{F828779E-58E5-476D-AB22-82C5557A1BE6}" dt="2024-10-18T14:47:28.631" v="6180"/>
        <pc:sldMkLst>
          <pc:docMk/>
          <pc:sldMk cId="3951521785" sldId="286"/>
        </pc:sldMkLst>
        <pc:spChg chg="mod">
          <ac:chgData name="Cano, Katrina" userId="6817330b-5d4f-4c03-9ab4-0be67c87d649" providerId="ADAL" clId="{F828779E-58E5-476D-AB22-82C5557A1BE6}" dt="2024-10-18T14:47:28.631" v="6180"/>
          <ac:spMkLst>
            <pc:docMk/>
            <pc:sldMk cId="3951521785" sldId="286"/>
            <ac:spMk id="2" creationId="{4B227211-A85E-432E-AD99-DE8404F03C62}"/>
          </ac:spMkLst>
        </pc:spChg>
        <pc:spChg chg="mod">
          <ac:chgData name="Cano, Katrina" userId="6817330b-5d4f-4c03-9ab4-0be67c87d649" providerId="ADAL" clId="{F828779E-58E5-476D-AB22-82C5557A1BE6}" dt="2024-10-18T14:47:28.631" v="6180"/>
          <ac:spMkLst>
            <pc:docMk/>
            <pc:sldMk cId="3951521785" sldId="286"/>
            <ac:spMk id="4" creationId="{166D9170-32DF-4D82-A1DD-9A070F795F95}"/>
          </ac:spMkLst>
        </pc:spChg>
        <pc:spChg chg="mod">
          <ac:chgData name="Cano, Katrina" userId="6817330b-5d4f-4c03-9ab4-0be67c87d649" providerId="ADAL" clId="{F828779E-58E5-476D-AB22-82C5557A1BE6}" dt="2024-10-18T14:47:28.631" v="6180"/>
          <ac:spMkLst>
            <pc:docMk/>
            <pc:sldMk cId="3951521785" sldId="286"/>
            <ac:spMk id="11" creationId="{6A173B33-D910-4E82-A705-F2ADBF51B7B6}"/>
          </ac:spMkLst>
        </pc:spChg>
      </pc:sldChg>
      <pc:sldChg chg="modSp add mod">
        <pc:chgData name="Cano, Katrina" userId="6817330b-5d4f-4c03-9ab4-0be67c87d649" providerId="ADAL" clId="{F828779E-58E5-476D-AB22-82C5557A1BE6}" dt="2024-10-18T14:47:28.631" v="6180"/>
        <pc:sldMkLst>
          <pc:docMk/>
          <pc:sldMk cId="1389231685" sldId="287"/>
        </pc:sldMkLst>
        <pc:spChg chg="mod">
          <ac:chgData name="Cano, Katrina" userId="6817330b-5d4f-4c03-9ab4-0be67c87d649" providerId="ADAL" clId="{F828779E-58E5-476D-AB22-82C5557A1BE6}" dt="2024-10-18T14:47:28.631" v="6180"/>
          <ac:spMkLst>
            <pc:docMk/>
            <pc:sldMk cId="1389231685" sldId="287"/>
            <ac:spMk id="2" creationId="{4B227211-A85E-432E-AD99-DE8404F03C62}"/>
          </ac:spMkLst>
        </pc:spChg>
        <pc:spChg chg="mod">
          <ac:chgData name="Cano, Katrina" userId="6817330b-5d4f-4c03-9ab4-0be67c87d649" providerId="ADAL" clId="{F828779E-58E5-476D-AB22-82C5557A1BE6}" dt="2024-10-18T14:47:28.631" v="6180"/>
          <ac:spMkLst>
            <pc:docMk/>
            <pc:sldMk cId="1389231685" sldId="287"/>
            <ac:spMk id="4" creationId="{166D9170-32DF-4D82-A1DD-9A070F795F95}"/>
          </ac:spMkLst>
        </pc:spChg>
        <pc:spChg chg="mod">
          <ac:chgData name="Cano, Katrina" userId="6817330b-5d4f-4c03-9ab4-0be67c87d649" providerId="ADAL" clId="{F828779E-58E5-476D-AB22-82C5557A1BE6}" dt="2024-10-18T14:35:29.458" v="5930" actId="255"/>
          <ac:spMkLst>
            <pc:docMk/>
            <pc:sldMk cId="1389231685" sldId="287"/>
            <ac:spMk id="6" creationId="{351003DF-6875-45A5-A81F-662C7ABE537B}"/>
          </ac:spMkLst>
        </pc:spChg>
        <pc:spChg chg="mod">
          <ac:chgData name="Cano, Katrina" userId="6817330b-5d4f-4c03-9ab4-0be67c87d649" providerId="ADAL" clId="{F828779E-58E5-476D-AB22-82C5557A1BE6}" dt="2024-10-18T14:47:28.631" v="6180"/>
          <ac:spMkLst>
            <pc:docMk/>
            <pc:sldMk cId="1389231685" sldId="287"/>
            <ac:spMk id="11" creationId="{6A173B33-D910-4E82-A705-F2ADBF51B7B6}"/>
          </ac:spMkLst>
        </pc:spChg>
      </pc:sldChg>
      <pc:sldChg chg="modSp add mod">
        <pc:chgData name="Cano, Katrina" userId="6817330b-5d4f-4c03-9ab4-0be67c87d649" providerId="ADAL" clId="{F828779E-58E5-476D-AB22-82C5557A1BE6}" dt="2024-10-18T14:47:28.631" v="6180"/>
        <pc:sldMkLst>
          <pc:docMk/>
          <pc:sldMk cId="181311666" sldId="288"/>
        </pc:sldMkLst>
        <pc:spChg chg="mod">
          <ac:chgData name="Cano, Katrina" userId="6817330b-5d4f-4c03-9ab4-0be67c87d649" providerId="ADAL" clId="{F828779E-58E5-476D-AB22-82C5557A1BE6}" dt="2024-10-18T14:47:28.631" v="6180"/>
          <ac:spMkLst>
            <pc:docMk/>
            <pc:sldMk cId="181311666" sldId="288"/>
            <ac:spMk id="2" creationId="{4B227211-A85E-432E-AD99-DE8404F03C62}"/>
          </ac:spMkLst>
        </pc:spChg>
        <pc:spChg chg="mod">
          <ac:chgData name="Cano, Katrina" userId="6817330b-5d4f-4c03-9ab4-0be67c87d649" providerId="ADAL" clId="{F828779E-58E5-476D-AB22-82C5557A1BE6}" dt="2024-10-18T14:47:28.631" v="6180"/>
          <ac:spMkLst>
            <pc:docMk/>
            <pc:sldMk cId="181311666" sldId="288"/>
            <ac:spMk id="4" creationId="{166D9170-32DF-4D82-A1DD-9A070F795F95}"/>
          </ac:spMkLst>
        </pc:spChg>
        <pc:spChg chg="mod">
          <ac:chgData name="Cano, Katrina" userId="6817330b-5d4f-4c03-9ab4-0be67c87d649" providerId="ADAL" clId="{F828779E-58E5-476D-AB22-82C5557A1BE6}" dt="2024-10-18T14:35:39.690" v="5933" actId="1076"/>
          <ac:spMkLst>
            <pc:docMk/>
            <pc:sldMk cId="181311666" sldId="288"/>
            <ac:spMk id="6" creationId="{351003DF-6875-45A5-A81F-662C7ABE537B}"/>
          </ac:spMkLst>
        </pc:spChg>
        <pc:spChg chg="mod">
          <ac:chgData name="Cano, Katrina" userId="6817330b-5d4f-4c03-9ab4-0be67c87d649" providerId="ADAL" clId="{F828779E-58E5-476D-AB22-82C5557A1BE6}" dt="2024-10-18T14:47:28.631" v="6180"/>
          <ac:spMkLst>
            <pc:docMk/>
            <pc:sldMk cId="181311666" sldId="288"/>
            <ac:spMk id="11" creationId="{6A173B33-D910-4E82-A705-F2ADBF51B7B6}"/>
          </ac:spMkLst>
        </pc:spChg>
      </pc:sldChg>
      <pc:sldChg chg="modSp add mod">
        <pc:chgData name="Cano, Katrina" userId="6817330b-5d4f-4c03-9ab4-0be67c87d649" providerId="ADAL" clId="{F828779E-58E5-476D-AB22-82C5557A1BE6}" dt="2024-10-18T14:47:28.631" v="6180"/>
        <pc:sldMkLst>
          <pc:docMk/>
          <pc:sldMk cId="1547409701" sldId="289"/>
        </pc:sldMkLst>
        <pc:spChg chg="mod">
          <ac:chgData name="Cano, Katrina" userId="6817330b-5d4f-4c03-9ab4-0be67c87d649" providerId="ADAL" clId="{F828779E-58E5-476D-AB22-82C5557A1BE6}" dt="2024-10-18T14:47:28.631" v="6180"/>
          <ac:spMkLst>
            <pc:docMk/>
            <pc:sldMk cId="1547409701" sldId="289"/>
            <ac:spMk id="2" creationId="{4B227211-A85E-432E-AD99-DE8404F03C62}"/>
          </ac:spMkLst>
        </pc:spChg>
        <pc:spChg chg="mod">
          <ac:chgData name="Cano, Katrina" userId="6817330b-5d4f-4c03-9ab4-0be67c87d649" providerId="ADAL" clId="{F828779E-58E5-476D-AB22-82C5557A1BE6}" dt="2024-10-18T14:47:28.631" v="6180"/>
          <ac:spMkLst>
            <pc:docMk/>
            <pc:sldMk cId="1547409701" sldId="289"/>
            <ac:spMk id="4" creationId="{166D9170-32DF-4D82-A1DD-9A070F795F95}"/>
          </ac:spMkLst>
        </pc:spChg>
        <pc:spChg chg="mod">
          <ac:chgData name="Cano, Katrina" userId="6817330b-5d4f-4c03-9ab4-0be67c87d649" providerId="ADAL" clId="{F828779E-58E5-476D-AB22-82C5557A1BE6}" dt="2024-10-18T14:36:27.857" v="5984" actId="20577"/>
          <ac:spMkLst>
            <pc:docMk/>
            <pc:sldMk cId="1547409701" sldId="289"/>
            <ac:spMk id="6" creationId="{351003DF-6875-45A5-A81F-662C7ABE537B}"/>
          </ac:spMkLst>
        </pc:spChg>
        <pc:spChg chg="mod">
          <ac:chgData name="Cano, Katrina" userId="6817330b-5d4f-4c03-9ab4-0be67c87d649" providerId="ADAL" clId="{F828779E-58E5-476D-AB22-82C5557A1BE6}" dt="2024-10-18T14:47:28.631" v="6180"/>
          <ac:spMkLst>
            <pc:docMk/>
            <pc:sldMk cId="1547409701" sldId="289"/>
            <ac:spMk id="11" creationId="{6A173B33-D910-4E82-A705-F2ADBF51B7B6}"/>
          </ac:spMkLst>
        </pc:spChg>
      </pc:sldChg>
      <pc:sldChg chg="addSp delSp modSp add mod">
        <pc:chgData name="Cano, Katrina" userId="6817330b-5d4f-4c03-9ab4-0be67c87d649" providerId="ADAL" clId="{F828779E-58E5-476D-AB22-82C5557A1BE6}" dt="2024-10-18T14:47:28.631" v="6180"/>
        <pc:sldMkLst>
          <pc:docMk/>
          <pc:sldMk cId="3808166837" sldId="290"/>
        </pc:sldMkLst>
        <pc:spChg chg="mod">
          <ac:chgData name="Cano, Katrina" userId="6817330b-5d4f-4c03-9ab4-0be67c87d649" providerId="ADAL" clId="{F828779E-58E5-476D-AB22-82C5557A1BE6}" dt="2024-10-18T14:47:28.631" v="6180"/>
          <ac:spMkLst>
            <pc:docMk/>
            <pc:sldMk cId="3808166837" sldId="290"/>
            <ac:spMk id="2" creationId="{4B227211-A85E-432E-AD99-DE8404F03C62}"/>
          </ac:spMkLst>
        </pc:spChg>
        <pc:spChg chg="mod">
          <ac:chgData name="Cano, Katrina" userId="6817330b-5d4f-4c03-9ab4-0be67c87d649" providerId="ADAL" clId="{F828779E-58E5-476D-AB22-82C5557A1BE6}" dt="2024-10-18T14:47:28.631" v="6180"/>
          <ac:spMkLst>
            <pc:docMk/>
            <pc:sldMk cId="3808166837" sldId="290"/>
            <ac:spMk id="4" creationId="{166D9170-32DF-4D82-A1DD-9A070F795F95}"/>
          </ac:spMkLst>
        </pc:spChg>
        <pc:spChg chg="mod">
          <ac:chgData name="Cano, Katrina" userId="6817330b-5d4f-4c03-9ab4-0be67c87d649" providerId="ADAL" clId="{F828779E-58E5-476D-AB22-82C5557A1BE6}" dt="2024-10-18T14:44:59.761" v="6130" actId="313"/>
          <ac:spMkLst>
            <pc:docMk/>
            <pc:sldMk cId="3808166837" sldId="290"/>
            <ac:spMk id="6" creationId="{351003DF-6875-45A5-A81F-662C7ABE537B}"/>
          </ac:spMkLst>
        </pc:spChg>
        <pc:spChg chg="add del">
          <ac:chgData name="Cano, Katrina" userId="6817330b-5d4f-4c03-9ab4-0be67c87d649" providerId="ADAL" clId="{F828779E-58E5-476D-AB22-82C5557A1BE6}" dt="2024-10-18T14:43:20.098" v="6102" actId="22"/>
          <ac:spMkLst>
            <pc:docMk/>
            <pc:sldMk cId="3808166837" sldId="290"/>
            <ac:spMk id="8" creationId="{6C125132-1FE9-4CE5-9698-03103E838A36}"/>
          </ac:spMkLst>
        </pc:spChg>
        <pc:spChg chg="mod">
          <ac:chgData name="Cano, Katrina" userId="6817330b-5d4f-4c03-9ab4-0be67c87d649" providerId="ADAL" clId="{F828779E-58E5-476D-AB22-82C5557A1BE6}" dt="2024-10-18T14:47:28.631" v="6180"/>
          <ac:spMkLst>
            <pc:docMk/>
            <pc:sldMk cId="3808166837" sldId="290"/>
            <ac:spMk id="11" creationId="{6A173B33-D910-4E82-A705-F2ADBF51B7B6}"/>
          </ac:spMkLst>
        </pc:spChg>
      </pc:sldChg>
      <pc:sldChg chg="modNotesTx">
        <pc:chgData name="Cano, Katrina" userId="6817330b-5d4f-4c03-9ab4-0be67c87d649" providerId="ADAL" clId="{F828779E-58E5-476D-AB22-82C5557A1BE6}" dt="2024-10-18T17:03:53.978" v="6705" actId="20577"/>
        <pc:sldMkLst>
          <pc:docMk/>
          <pc:sldMk cId="2326120373" sldId="291"/>
        </pc:sldMkLst>
      </pc:sldChg>
      <pc:sldChg chg="del">
        <pc:chgData name="Cano, Katrina" userId="6817330b-5d4f-4c03-9ab4-0be67c87d649" providerId="ADAL" clId="{F828779E-58E5-476D-AB22-82C5557A1BE6}" dt="2024-10-18T16:52:55.054" v="6653" actId="47"/>
        <pc:sldMkLst>
          <pc:docMk/>
          <pc:sldMk cId="2093008169" sldId="292"/>
        </pc:sldMkLst>
      </pc:sldChg>
      <pc:sldChg chg="modSp add mod">
        <pc:chgData name="Cano, Katrina" userId="6817330b-5d4f-4c03-9ab4-0be67c87d649" providerId="ADAL" clId="{F828779E-58E5-476D-AB22-82C5557A1BE6}" dt="2024-10-18T16:52:36.747" v="6652" actId="20577"/>
        <pc:sldMkLst>
          <pc:docMk/>
          <pc:sldMk cId="3746165735" sldId="292"/>
        </pc:sldMkLst>
        <pc:spChg chg="mod">
          <ac:chgData name="Cano, Katrina" userId="6817330b-5d4f-4c03-9ab4-0be67c87d649" providerId="ADAL" clId="{F828779E-58E5-476D-AB22-82C5557A1BE6}" dt="2024-10-18T16:52:36.747" v="6652" actId="20577"/>
          <ac:spMkLst>
            <pc:docMk/>
            <pc:sldMk cId="3746165735" sldId="292"/>
            <ac:spMk id="6" creationId="{351003DF-6875-45A5-A81F-662C7ABE537B}"/>
          </ac:spMkLst>
        </pc:spChg>
        <pc:spChg chg="mod">
          <ac:chgData name="Cano, Katrina" userId="6817330b-5d4f-4c03-9ab4-0be67c87d649" providerId="ADAL" clId="{F828779E-58E5-476D-AB22-82C5557A1BE6}" dt="2024-10-18T16:51:37.859" v="6555" actId="20577"/>
          <ac:spMkLst>
            <pc:docMk/>
            <pc:sldMk cId="3746165735" sldId="292"/>
            <ac:spMk id="11" creationId="{6A173B33-D910-4E82-A705-F2ADBF51B7B6}"/>
          </ac:spMkLst>
        </pc:spChg>
      </pc:sldChg>
      <pc:sldChg chg="modNotesTx">
        <pc:chgData name="Cano, Katrina" userId="6817330b-5d4f-4c03-9ab4-0be67c87d649" providerId="ADAL" clId="{F828779E-58E5-476D-AB22-82C5557A1BE6}" dt="2024-10-21T15:31:40.244" v="6805" actId="20577"/>
        <pc:sldMkLst>
          <pc:docMk/>
          <pc:sldMk cId="330105992" sldId="297"/>
        </pc:sldMkLst>
      </pc:sldChg>
      <pc:sldMasterChg chg="setBg modSldLayout">
        <pc:chgData name="Cano, Katrina" userId="6817330b-5d4f-4c03-9ab4-0be67c87d649" providerId="ADAL" clId="{F828779E-58E5-476D-AB22-82C5557A1BE6}" dt="2024-10-18T14:51:19.732" v="6471"/>
        <pc:sldMasterMkLst>
          <pc:docMk/>
          <pc:sldMasterMk cId="3412055172" sldId="2147483792"/>
        </pc:sldMasterMkLst>
        <pc:sldLayoutChg chg="setBg">
          <pc:chgData name="Cano, Katrina" userId="6817330b-5d4f-4c03-9ab4-0be67c87d649" providerId="ADAL" clId="{F828779E-58E5-476D-AB22-82C5557A1BE6}" dt="2024-10-18T14:51:19.732" v="6471"/>
          <pc:sldLayoutMkLst>
            <pc:docMk/>
            <pc:sldMasterMk cId="3412055172" sldId="2147483792"/>
            <pc:sldLayoutMk cId="4202354478" sldId="2147483793"/>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2355121030" sldId="2147483794"/>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2246265388" sldId="2147483795"/>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359794079" sldId="2147483796"/>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2752250349" sldId="2147483797"/>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3660785557" sldId="2147483798"/>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415461964" sldId="2147483799"/>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3677231478" sldId="2147483800"/>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3906143884" sldId="2147483801"/>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1905718314" sldId="2147483802"/>
          </pc:sldLayoutMkLst>
        </pc:sldLayoutChg>
        <pc:sldLayoutChg chg="setBg">
          <pc:chgData name="Cano, Katrina" userId="6817330b-5d4f-4c03-9ab4-0be67c87d649" providerId="ADAL" clId="{F828779E-58E5-476D-AB22-82C5557A1BE6}" dt="2024-10-18T14:51:19.732" v="6471"/>
          <pc:sldLayoutMkLst>
            <pc:docMk/>
            <pc:sldMasterMk cId="3412055172" sldId="2147483792"/>
            <pc:sldLayoutMk cId="3083093049" sldId="2147483803"/>
          </pc:sldLayoutMkLst>
        </pc:sldLayoutChg>
      </pc:sldMasterChg>
    </pc:docChg>
  </pc:docChgLst>
  <pc:docChgLst>
    <pc:chgData name="Cano, Katrina" userId="S::kmc24fq@sulross.edu::6817330b-5d4f-4c03-9ab4-0be67c87d649" providerId="AD" clId="Web-{4FEC037A-605A-7450-C549-A20C6CBD4353}"/>
    <pc:docChg chg="addSld delSld modSld sldOrd">
      <pc:chgData name="Cano, Katrina" userId="S::kmc24fq@sulross.edu::6817330b-5d4f-4c03-9ab4-0be67c87d649" providerId="AD" clId="Web-{4FEC037A-605A-7450-C549-A20C6CBD4353}" dt="2024-10-18T21:18:02.626" v="3527"/>
      <pc:docMkLst>
        <pc:docMk/>
      </pc:docMkLst>
      <pc:sldChg chg="modNotes">
        <pc:chgData name="Cano, Katrina" userId="S::kmc24fq@sulross.edu::6817330b-5d4f-4c03-9ab4-0be67c87d649" providerId="AD" clId="Web-{4FEC037A-605A-7450-C549-A20C6CBD4353}" dt="2024-10-18T21:13:32.319" v="3497"/>
        <pc:sldMkLst>
          <pc:docMk/>
          <pc:sldMk cId="3707111310" sldId="256"/>
        </pc:sldMkLst>
      </pc:sldChg>
      <pc:sldChg chg="addSp delSp modSp modNotes">
        <pc:chgData name="Cano, Katrina" userId="S::kmc24fq@sulross.edu::6817330b-5d4f-4c03-9ab4-0be67c87d649" providerId="AD" clId="Web-{4FEC037A-605A-7450-C549-A20C6CBD4353}" dt="2024-10-18T20:03:54.045" v="3133"/>
        <pc:sldMkLst>
          <pc:docMk/>
          <pc:sldMk cId="1935069573" sldId="260"/>
        </pc:sldMkLst>
      </pc:sldChg>
      <pc:sldChg chg="ord modNotes">
        <pc:chgData name="Cano, Katrina" userId="S::kmc24fq@sulross.edu::6817330b-5d4f-4c03-9ab4-0be67c87d649" providerId="AD" clId="Web-{4FEC037A-605A-7450-C549-A20C6CBD4353}" dt="2024-10-18T21:13:08.475" v="3475"/>
        <pc:sldMkLst>
          <pc:docMk/>
          <pc:sldMk cId="1944933686" sldId="261"/>
        </pc:sldMkLst>
      </pc:sldChg>
      <pc:sldChg chg="addSp delSp modSp ord">
        <pc:chgData name="Cano, Katrina" userId="S::kmc24fq@sulross.edu::6817330b-5d4f-4c03-9ab4-0be67c87d649" providerId="AD" clId="Web-{4FEC037A-605A-7450-C549-A20C6CBD4353}" dt="2024-10-18T21:17:55.923" v="3526" actId="20577"/>
        <pc:sldMkLst>
          <pc:docMk/>
          <pc:sldMk cId="297360427" sldId="262"/>
        </pc:sldMkLst>
      </pc:sldChg>
      <pc:sldChg chg="modNotes">
        <pc:chgData name="Cano, Katrina" userId="S::kmc24fq@sulross.edu::6817330b-5d4f-4c03-9ab4-0be67c87d649" providerId="AD" clId="Web-{4FEC037A-605A-7450-C549-A20C6CBD4353}" dt="2024-10-18T21:07:32.337" v="3310"/>
        <pc:sldMkLst>
          <pc:docMk/>
          <pc:sldMk cId="3164854514" sldId="266"/>
        </pc:sldMkLst>
      </pc:sldChg>
      <pc:sldChg chg="modSp ord modNotes">
        <pc:chgData name="Cano, Katrina" userId="S::kmc24fq@sulross.edu::6817330b-5d4f-4c03-9ab4-0be67c87d649" providerId="AD" clId="Web-{4FEC037A-605A-7450-C549-A20C6CBD4353}" dt="2024-10-18T21:04:41.425" v="3199"/>
        <pc:sldMkLst>
          <pc:docMk/>
          <pc:sldMk cId="564978348" sldId="283"/>
        </pc:sldMkLst>
        <pc:spChg chg="mod">
          <ac:chgData name="Cano, Katrina" userId="S::kmc24fq@sulross.edu::6817330b-5d4f-4c03-9ab4-0be67c87d649" providerId="AD" clId="Web-{4FEC037A-605A-7450-C549-A20C6CBD4353}" dt="2024-10-18T18:59:16.812" v="1233" actId="20577"/>
          <ac:spMkLst>
            <pc:docMk/>
            <pc:sldMk cId="564978348" sldId="283"/>
            <ac:spMk id="6" creationId="{351003DF-6875-45A5-A81F-662C7ABE537B}"/>
          </ac:spMkLst>
        </pc:spChg>
      </pc:sldChg>
      <pc:sldChg chg="del modNotes">
        <pc:chgData name="Cano, Katrina" userId="S::kmc24fq@sulross.edu::6817330b-5d4f-4c03-9ab4-0be67c87d649" providerId="AD" clId="Web-{4FEC037A-605A-7450-C549-A20C6CBD4353}" dt="2024-10-18T21:13:55.648" v="3498"/>
        <pc:sldMkLst>
          <pc:docMk/>
          <pc:sldMk cId="1389231685" sldId="287"/>
        </pc:sldMkLst>
      </pc:sldChg>
      <pc:sldChg chg="modSp del modNotes">
        <pc:chgData name="Cano, Katrina" userId="S::kmc24fq@sulross.edu::6817330b-5d4f-4c03-9ab4-0be67c87d649" providerId="AD" clId="Web-{4FEC037A-605A-7450-C549-A20C6CBD4353}" dt="2024-10-18T21:13:57.680" v="3499"/>
        <pc:sldMkLst>
          <pc:docMk/>
          <pc:sldMk cId="181311666" sldId="288"/>
        </pc:sldMkLst>
      </pc:sldChg>
      <pc:sldChg chg="modSp del modNotes">
        <pc:chgData name="Cano, Katrina" userId="S::kmc24fq@sulross.edu::6817330b-5d4f-4c03-9ab4-0be67c87d649" providerId="AD" clId="Web-{4FEC037A-605A-7450-C549-A20C6CBD4353}" dt="2024-10-18T21:13:59.195" v="3500"/>
        <pc:sldMkLst>
          <pc:docMk/>
          <pc:sldMk cId="1547409701" sldId="289"/>
        </pc:sldMkLst>
      </pc:sldChg>
      <pc:sldChg chg="ord modNotes">
        <pc:chgData name="Cano, Katrina" userId="S::kmc24fq@sulross.edu::6817330b-5d4f-4c03-9ab4-0be67c87d649" providerId="AD" clId="Web-{4FEC037A-605A-7450-C549-A20C6CBD4353}" dt="2024-10-18T21:03:20.422" v="3174"/>
        <pc:sldMkLst>
          <pc:docMk/>
          <pc:sldMk cId="3808166837" sldId="290"/>
        </pc:sldMkLst>
      </pc:sldChg>
      <pc:sldChg chg="modNotes">
        <pc:chgData name="Cano, Katrina" userId="S::kmc24fq@sulross.edu::6817330b-5d4f-4c03-9ab4-0be67c87d649" providerId="AD" clId="Web-{4FEC037A-605A-7450-C549-A20C6CBD4353}" dt="2024-10-18T19:10:07.586" v="1891"/>
        <pc:sldMkLst>
          <pc:docMk/>
          <pc:sldMk cId="3746165735" sldId="293"/>
        </pc:sldMkLst>
      </pc:sldChg>
      <pc:sldChg chg="add replId modNotes">
        <pc:chgData name="Cano, Katrina" userId="S::kmc24fq@sulross.edu::6817330b-5d4f-4c03-9ab4-0be67c87d649" providerId="AD" clId="Web-{4FEC037A-605A-7450-C549-A20C6CBD4353}" dt="2024-10-18T21:09:25.388" v="3312"/>
        <pc:sldMkLst>
          <pc:docMk/>
          <pc:sldMk cId="2293773038" sldId="294"/>
        </pc:sldMkLst>
      </pc:sldChg>
      <pc:sldChg chg="addSp delSp modSp add del replId">
        <pc:chgData name="Cano, Katrina" userId="S::kmc24fq@sulross.edu::6817330b-5d4f-4c03-9ab4-0be67c87d649" providerId="AD" clId="Web-{4FEC037A-605A-7450-C549-A20C6CBD4353}" dt="2024-10-18T21:17:50.235" v="3522"/>
        <pc:sldMkLst>
          <pc:docMk/>
          <pc:sldMk cId="884835416" sldId="295"/>
        </pc:sldMkLst>
      </pc:sldChg>
      <pc:sldChg chg="add replId">
        <pc:chgData name="Cano, Katrina" userId="S::kmc24fq@sulross.edu::6817330b-5d4f-4c03-9ab4-0be67c87d649" providerId="AD" clId="Web-{4FEC037A-605A-7450-C549-A20C6CBD4353}" dt="2024-10-18T21:18:02.626" v="3527"/>
        <pc:sldMkLst>
          <pc:docMk/>
          <pc:sldMk cId="3042753687" sldId="295"/>
        </pc:sldMkLst>
      </pc:sldChg>
    </pc:docChg>
  </pc:docChgLst>
  <pc:docChgLst>
    <pc:chgData name="Cano, Katrina" userId="S::kmc24fq@sulross.edu::6817330b-5d4f-4c03-9ab4-0be67c87d649" providerId="AD" clId="Web-{82A9F07C-0775-9EEB-7009-3CFF6FC36369}"/>
    <pc:docChg chg="modSld">
      <pc:chgData name="Cano, Katrina" userId="S::kmc24fq@sulross.edu::6817330b-5d4f-4c03-9ab4-0be67c87d649" providerId="AD" clId="Web-{82A9F07C-0775-9EEB-7009-3CFF6FC36369}" dt="2024-10-18T17:11:24.749" v="6" actId="20577"/>
      <pc:docMkLst>
        <pc:docMk/>
      </pc:docMkLst>
      <pc:sldChg chg="modSp">
        <pc:chgData name="Cano, Katrina" userId="S::kmc24fq@sulross.edu::6817330b-5d4f-4c03-9ab4-0be67c87d649" providerId="AD" clId="Web-{82A9F07C-0775-9EEB-7009-3CFF6FC36369}" dt="2024-10-18T17:11:24.749" v="6" actId="20577"/>
        <pc:sldMkLst>
          <pc:docMk/>
          <pc:sldMk cId="3746165735" sldId="293"/>
        </pc:sldMkLst>
        <pc:spChg chg="mod">
          <ac:chgData name="Cano, Katrina" userId="S::kmc24fq@sulross.edu::6817330b-5d4f-4c03-9ab4-0be67c87d649" providerId="AD" clId="Web-{82A9F07C-0775-9EEB-7009-3CFF6FC36369}" dt="2024-10-18T17:11:24.749" v="6" actId="20577"/>
          <ac:spMkLst>
            <pc:docMk/>
            <pc:sldMk cId="3746165735" sldId="293"/>
            <ac:spMk id="6" creationId="{351003DF-6875-45A5-A81F-662C7ABE537B}"/>
          </ac:spMkLst>
        </pc:spChg>
      </pc:sldChg>
    </pc:docChg>
  </pc:docChgLst>
  <pc:docChgLst>
    <pc:chgData name="Cano, Katrina" userId="S::kmc24fq@sulross.edu::6817330b-5d4f-4c03-9ab4-0be67c87d649" providerId="AD" clId="Web-{169446D4-6433-5C00-1330-74D518E2A085}"/>
    <pc:docChg chg="addSld delSld modSld sldOrd">
      <pc:chgData name="Cano, Katrina" userId="S::kmc24fq@sulross.edu::6817330b-5d4f-4c03-9ab4-0be67c87d649" providerId="AD" clId="Web-{169446D4-6433-5C00-1330-74D518E2A085}" dt="2024-10-21T01:57:47.727" v="2466"/>
      <pc:docMkLst>
        <pc:docMk/>
      </pc:docMkLst>
      <pc:sldChg chg="modNotes">
        <pc:chgData name="Cano, Katrina" userId="S::kmc24fq@sulross.edu::6817330b-5d4f-4c03-9ab4-0be67c87d649" providerId="AD" clId="Web-{169446D4-6433-5C00-1330-74D518E2A085}" dt="2024-10-21T01:02:44.305" v="2334"/>
        <pc:sldMkLst>
          <pc:docMk/>
          <pc:sldMk cId="3707111310" sldId="256"/>
        </pc:sldMkLst>
      </pc:sldChg>
      <pc:sldChg chg="del">
        <pc:chgData name="Cano, Katrina" userId="S::kmc24fq@sulross.edu::6817330b-5d4f-4c03-9ab4-0be67c87d649" providerId="AD" clId="Web-{169446D4-6433-5C00-1330-74D518E2A085}" dt="2024-10-18T21:20:35.900" v="40"/>
        <pc:sldMkLst>
          <pc:docMk/>
          <pc:sldMk cId="1935069573" sldId="260"/>
        </pc:sldMkLst>
      </pc:sldChg>
      <pc:sldChg chg="addSp delSp modSp add del modNotes">
        <pc:chgData name="Cano, Katrina" userId="S::kmc24fq@sulross.edu::6817330b-5d4f-4c03-9ab4-0be67c87d649" providerId="AD" clId="Web-{169446D4-6433-5C00-1330-74D518E2A085}" dt="2024-10-21T01:41:16.231" v="2451"/>
        <pc:sldMkLst>
          <pc:docMk/>
          <pc:sldMk cId="297360427" sldId="262"/>
        </pc:sldMkLst>
        <pc:spChg chg="add del">
          <ac:chgData name="Cano, Katrina" userId="S::kmc24fq@sulross.edu::6817330b-5d4f-4c03-9ab4-0be67c87d649" providerId="AD" clId="Web-{169446D4-6433-5C00-1330-74D518E2A085}" dt="2024-10-21T01:28:51.100" v="2412"/>
          <ac:spMkLst>
            <pc:docMk/>
            <pc:sldMk cId="297360427" sldId="262"/>
            <ac:spMk id="25" creationId="{847A78AF-F93B-CE46-97D9-30995F7DD36C}"/>
          </ac:spMkLst>
        </pc:spChg>
        <pc:picChg chg="add del">
          <ac:chgData name="Cano, Katrina" userId="S::kmc24fq@sulross.edu::6817330b-5d4f-4c03-9ab4-0be67c87d649" providerId="AD" clId="Web-{169446D4-6433-5C00-1330-74D518E2A085}" dt="2024-10-21T01:28:51.100" v="2413"/>
          <ac:picMkLst>
            <pc:docMk/>
            <pc:sldMk cId="297360427" sldId="262"/>
            <ac:picMk id="23" creationId="{22F7E0CD-C5D1-CC8E-89CA-F06D6C75616C}"/>
          </ac:picMkLst>
        </pc:picChg>
        <pc:picChg chg="add del">
          <ac:chgData name="Cano, Katrina" userId="S::kmc24fq@sulross.edu::6817330b-5d4f-4c03-9ab4-0be67c87d649" providerId="AD" clId="Web-{169446D4-6433-5C00-1330-74D518E2A085}" dt="2024-10-21T01:28:51.100" v="2411"/>
          <ac:picMkLst>
            <pc:docMk/>
            <pc:sldMk cId="297360427" sldId="262"/>
            <ac:picMk id="27" creationId="{9AB67B35-1609-A86F-4D4D-0605D6098F6B}"/>
          </ac:picMkLst>
        </pc:picChg>
        <pc:picChg chg="add del">
          <ac:chgData name="Cano, Katrina" userId="S::kmc24fq@sulross.edu::6817330b-5d4f-4c03-9ab4-0be67c87d649" providerId="AD" clId="Web-{169446D4-6433-5C00-1330-74D518E2A085}" dt="2024-10-21T01:28:51.100" v="2410"/>
          <ac:picMkLst>
            <pc:docMk/>
            <pc:sldMk cId="297360427" sldId="262"/>
            <ac:picMk id="29" creationId="{4D52DF94-BE5A-33D1-F726-D14038B5C113}"/>
          </ac:picMkLst>
        </pc:picChg>
      </pc:sldChg>
      <pc:sldChg chg="addSp delSp modSp modNotes">
        <pc:chgData name="Cano, Katrina" userId="S::kmc24fq@sulross.edu::6817330b-5d4f-4c03-9ab4-0be67c87d649" providerId="AD" clId="Web-{169446D4-6433-5C00-1330-74D518E2A085}" dt="2024-10-20T18:47:33.125" v="644" actId="1076"/>
        <pc:sldMkLst>
          <pc:docMk/>
          <pc:sldMk cId="1718754995" sldId="264"/>
        </pc:sldMkLst>
        <pc:spChg chg="del">
          <ac:chgData name="Cano, Katrina" userId="S::kmc24fq@sulross.edu::6817330b-5d4f-4c03-9ab4-0be67c87d649" providerId="AD" clId="Web-{169446D4-6433-5C00-1330-74D518E2A085}" dt="2024-10-20T18:30:27.635" v="479"/>
          <ac:spMkLst>
            <pc:docMk/>
            <pc:sldMk cId="1718754995" sldId="264"/>
            <ac:spMk id="2" creationId="{EF96F124-E19E-41FB-9747-E0AAE4B48CED}"/>
          </ac:spMkLst>
        </pc:spChg>
        <pc:spChg chg="mod">
          <ac:chgData name="Cano, Katrina" userId="S::kmc24fq@sulross.edu::6817330b-5d4f-4c03-9ab4-0be67c87d649" providerId="AD" clId="Web-{169446D4-6433-5C00-1330-74D518E2A085}" dt="2024-10-20T18:30:49.807" v="480" actId="1076"/>
          <ac:spMkLst>
            <pc:docMk/>
            <pc:sldMk cId="1718754995" sldId="264"/>
            <ac:spMk id="3" creationId="{0E845360-D30A-4ABE-A977-3F340DEC77CB}"/>
          </ac:spMkLst>
        </pc:spChg>
        <pc:spChg chg="add mod">
          <ac:chgData name="Cano, Katrina" userId="S::kmc24fq@sulross.edu::6817330b-5d4f-4c03-9ab4-0be67c87d649" providerId="AD" clId="Web-{169446D4-6433-5C00-1330-74D518E2A085}" dt="2024-10-20T18:31:57.841" v="502" actId="1076"/>
          <ac:spMkLst>
            <pc:docMk/>
            <pc:sldMk cId="1718754995" sldId="264"/>
            <ac:spMk id="10" creationId="{D90E222F-CF86-1232-0C8B-D6DC87883C79}"/>
          </ac:spMkLst>
        </pc:spChg>
        <pc:spChg chg="add mod">
          <ac:chgData name="Cano, Katrina" userId="S::kmc24fq@sulross.edu::6817330b-5d4f-4c03-9ab4-0be67c87d649" providerId="AD" clId="Web-{169446D4-6433-5C00-1330-74D518E2A085}" dt="2024-10-20T18:34:16.972" v="520" actId="1076"/>
          <ac:spMkLst>
            <pc:docMk/>
            <pc:sldMk cId="1718754995" sldId="264"/>
            <ac:spMk id="21" creationId="{EF0DD616-F7E1-A38C-8763-5BCC56E6C816}"/>
          </ac:spMkLst>
        </pc:spChg>
        <pc:spChg chg="add mod">
          <ac:chgData name="Cano, Katrina" userId="S::kmc24fq@sulross.edu::6817330b-5d4f-4c03-9ab4-0be67c87d649" providerId="AD" clId="Web-{169446D4-6433-5C00-1330-74D518E2A085}" dt="2024-10-20T18:34:29.879" v="524" actId="1076"/>
          <ac:spMkLst>
            <pc:docMk/>
            <pc:sldMk cId="1718754995" sldId="264"/>
            <ac:spMk id="23" creationId="{3C5E7C91-94D5-D3FE-61C6-8F97F4DB10BC}"/>
          </ac:spMkLst>
        </pc:spChg>
        <pc:picChg chg="add mod">
          <ac:chgData name="Cano, Katrina" userId="S::kmc24fq@sulross.edu::6817330b-5d4f-4c03-9ab4-0be67c87d649" providerId="AD" clId="Web-{169446D4-6433-5C00-1330-74D518E2A085}" dt="2024-10-20T18:31:49.560" v="500" actId="14100"/>
          <ac:picMkLst>
            <pc:docMk/>
            <pc:sldMk cId="1718754995" sldId="264"/>
            <ac:picMk id="5" creationId="{FC2CE7DA-1576-C828-12BC-6840C6F41BBE}"/>
          </ac:picMkLst>
        </pc:picChg>
        <pc:picChg chg="add mod">
          <ac:chgData name="Cano, Katrina" userId="S::kmc24fq@sulross.edu::6817330b-5d4f-4c03-9ab4-0be67c87d649" providerId="AD" clId="Web-{169446D4-6433-5C00-1330-74D518E2A085}" dt="2024-10-20T18:31:49.560" v="501" actId="14100"/>
          <ac:picMkLst>
            <pc:docMk/>
            <pc:sldMk cId="1718754995" sldId="264"/>
            <ac:picMk id="8" creationId="{B7041B6E-09B6-B225-B3E5-932CD4D16B9F}"/>
          </ac:picMkLst>
        </pc:picChg>
        <pc:picChg chg="add del mod">
          <ac:chgData name="Cano, Katrina" userId="S::kmc24fq@sulross.edu::6817330b-5d4f-4c03-9ab4-0be67c87d649" providerId="AD" clId="Web-{169446D4-6433-5C00-1330-74D518E2A085}" dt="2024-10-20T18:32:21.562" v="504"/>
          <ac:picMkLst>
            <pc:docMk/>
            <pc:sldMk cId="1718754995" sldId="264"/>
            <ac:picMk id="11" creationId="{4E60CFC5-0086-D3D8-CE01-37E26838E830}"/>
          </ac:picMkLst>
        </pc:picChg>
        <pc:picChg chg="add mod">
          <ac:chgData name="Cano, Katrina" userId="S::kmc24fq@sulross.edu::6817330b-5d4f-4c03-9ab4-0be67c87d649" providerId="AD" clId="Web-{169446D4-6433-5C00-1330-74D518E2A085}" dt="2024-10-20T18:32:32.468" v="508" actId="1076"/>
          <ac:picMkLst>
            <pc:docMk/>
            <pc:sldMk cId="1718754995" sldId="264"/>
            <ac:picMk id="13" creationId="{6E292D79-1C46-2B44-AF56-521B2CE6CD7D}"/>
          </ac:picMkLst>
        </pc:picChg>
        <pc:picChg chg="add mod">
          <ac:chgData name="Cano, Katrina" userId="S::kmc24fq@sulross.edu::6817330b-5d4f-4c03-9ab4-0be67c87d649" providerId="AD" clId="Web-{169446D4-6433-5C00-1330-74D518E2A085}" dt="2024-10-20T18:32:34.828" v="509" actId="1076"/>
          <ac:picMkLst>
            <pc:docMk/>
            <pc:sldMk cId="1718754995" sldId="264"/>
            <ac:picMk id="15" creationId="{4809A673-D15B-0389-6845-6BD07F2DA658}"/>
          </ac:picMkLst>
        </pc:picChg>
        <pc:picChg chg="add mod">
          <ac:chgData name="Cano, Katrina" userId="S::kmc24fq@sulross.edu::6817330b-5d4f-4c03-9ab4-0be67c87d649" providerId="AD" clId="Web-{169446D4-6433-5C00-1330-74D518E2A085}" dt="2024-10-20T18:32:37.922" v="510" actId="1076"/>
          <ac:picMkLst>
            <pc:docMk/>
            <pc:sldMk cId="1718754995" sldId="264"/>
            <ac:picMk id="17" creationId="{212FC070-1AB7-CDC9-15B9-03AE660B746E}"/>
          </ac:picMkLst>
        </pc:picChg>
        <pc:picChg chg="add mod">
          <ac:chgData name="Cano, Katrina" userId="S::kmc24fq@sulross.edu::6817330b-5d4f-4c03-9ab4-0be67c87d649" providerId="AD" clId="Web-{169446D4-6433-5C00-1330-74D518E2A085}" dt="2024-10-20T18:32:29.859" v="507" actId="1076"/>
          <ac:picMkLst>
            <pc:docMk/>
            <pc:sldMk cId="1718754995" sldId="264"/>
            <ac:picMk id="18" creationId="{95086418-B0FB-D680-E188-A615AE6ADD68}"/>
          </ac:picMkLst>
        </pc:picChg>
        <pc:picChg chg="add mod">
          <ac:chgData name="Cano, Katrina" userId="S::kmc24fq@sulross.edu::6817330b-5d4f-4c03-9ab4-0be67c87d649" providerId="AD" clId="Web-{169446D4-6433-5C00-1330-74D518E2A085}" dt="2024-10-20T18:34:03.112" v="512" actId="1076"/>
          <ac:picMkLst>
            <pc:docMk/>
            <pc:sldMk cId="1718754995" sldId="264"/>
            <ac:picMk id="19" creationId="{D611A3BA-40CB-A408-1B47-6E437CF71690}"/>
          </ac:picMkLst>
        </pc:picChg>
        <pc:picChg chg="add mod">
          <ac:chgData name="Cano, Katrina" userId="S::kmc24fq@sulross.edu::6817330b-5d4f-4c03-9ab4-0be67c87d649" providerId="AD" clId="Web-{169446D4-6433-5C00-1330-74D518E2A085}" dt="2024-10-20T18:34:29.863" v="523" actId="1076"/>
          <ac:picMkLst>
            <pc:docMk/>
            <pc:sldMk cId="1718754995" sldId="264"/>
            <ac:picMk id="22" creationId="{439CC39A-10B7-96D9-E6A9-1BF5B078FC2C}"/>
          </ac:picMkLst>
        </pc:picChg>
        <pc:picChg chg="add mod">
          <ac:chgData name="Cano, Katrina" userId="S::kmc24fq@sulross.edu::6817330b-5d4f-4c03-9ab4-0be67c87d649" providerId="AD" clId="Web-{169446D4-6433-5C00-1330-74D518E2A085}" dt="2024-10-20T18:47:33.125" v="644" actId="1076"/>
          <ac:picMkLst>
            <pc:docMk/>
            <pc:sldMk cId="1718754995" sldId="264"/>
            <ac:picMk id="24" creationId="{C086CB97-50B4-5670-B701-C085A8D1DC1F}"/>
          </ac:picMkLst>
        </pc:picChg>
      </pc:sldChg>
      <pc:sldChg chg="addSp delSp modSp modNotes">
        <pc:chgData name="Cano, Katrina" userId="S::kmc24fq@sulross.edu::6817330b-5d4f-4c03-9ab4-0be67c87d649" providerId="AD" clId="Web-{169446D4-6433-5C00-1330-74D518E2A085}" dt="2024-10-21T01:33:19.513" v="2426" actId="1076"/>
        <pc:sldMkLst>
          <pc:docMk/>
          <pc:sldMk cId="833655459" sldId="265"/>
        </pc:sldMkLst>
        <pc:spChg chg="mod">
          <ac:chgData name="Cano, Katrina" userId="S::kmc24fq@sulross.edu::6817330b-5d4f-4c03-9ab4-0be67c87d649" providerId="AD" clId="Web-{169446D4-6433-5C00-1330-74D518E2A085}" dt="2024-10-20T18:05:59.119" v="134" actId="20577"/>
          <ac:spMkLst>
            <pc:docMk/>
            <pc:sldMk cId="833655459" sldId="265"/>
            <ac:spMk id="2" creationId="{EF96F124-E19E-41FB-9747-E0AAE4B48CED}"/>
          </ac:spMkLst>
        </pc:spChg>
        <pc:spChg chg="mod">
          <ac:chgData name="Cano, Katrina" userId="S::kmc24fq@sulross.edu::6817330b-5d4f-4c03-9ab4-0be67c87d649" providerId="AD" clId="Web-{169446D4-6433-5C00-1330-74D518E2A085}" dt="2024-10-21T00:32:43.583" v="2239" actId="20577"/>
          <ac:spMkLst>
            <pc:docMk/>
            <pc:sldMk cId="833655459" sldId="265"/>
            <ac:spMk id="3" creationId="{0E845360-D30A-4ABE-A977-3F340DEC77CB}"/>
          </ac:spMkLst>
        </pc:spChg>
        <pc:spChg chg="add mod">
          <ac:chgData name="Cano, Katrina" userId="S::kmc24fq@sulross.edu::6817330b-5d4f-4c03-9ab4-0be67c87d649" providerId="AD" clId="Web-{169446D4-6433-5C00-1330-74D518E2A085}" dt="2024-10-21T00:33:51.131" v="2247" actId="1076"/>
          <ac:spMkLst>
            <pc:docMk/>
            <pc:sldMk cId="833655459" sldId="265"/>
            <ac:spMk id="10" creationId="{19233BE5-1BFF-E6C5-290D-517A549A669F}"/>
          </ac:spMkLst>
        </pc:spChg>
        <pc:picChg chg="add del mod">
          <ac:chgData name="Cano, Katrina" userId="S::kmc24fq@sulross.edu::6817330b-5d4f-4c03-9ab4-0be67c87d649" providerId="AD" clId="Web-{169446D4-6433-5C00-1330-74D518E2A085}" dt="2024-10-21T01:33:14.904" v="2424"/>
          <ac:picMkLst>
            <pc:docMk/>
            <pc:sldMk cId="833655459" sldId="265"/>
            <ac:picMk id="8" creationId="{176953F3-0A38-2379-DC5D-CDC78059B7CD}"/>
          </ac:picMkLst>
        </pc:picChg>
        <pc:picChg chg="add del mod">
          <ac:chgData name="Cano, Katrina" userId="S::kmc24fq@sulross.edu::6817330b-5d4f-4c03-9ab4-0be67c87d649" providerId="AD" clId="Web-{169446D4-6433-5C00-1330-74D518E2A085}" dt="2024-10-21T01:32:47.231" v="2421"/>
          <ac:picMkLst>
            <pc:docMk/>
            <pc:sldMk cId="833655459" sldId="265"/>
            <ac:picMk id="11" creationId="{A850144A-57D7-8CF1-641D-A0B08E96BAC7}"/>
          </ac:picMkLst>
        </pc:picChg>
        <pc:picChg chg="add mod">
          <ac:chgData name="Cano, Katrina" userId="S::kmc24fq@sulross.edu::6817330b-5d4f-4c03-9ab4-0be67c87d649" providerId="AD" clId="Web-{169446D4-6433-5C00-1330-74D518E2A085}" dt="2024-10-21T01:33:19.513" v="2426" actId="1076"/>
          <ac:picMkLst>
            <pc:docMk/>
            <pc:sldMk cId="833655459" sldId="265"/>
            <ac:picMk id="12" creationId="{62B6EB44-BAEF-3E2F-EDE1-7E9677703DAC}"/>
          </ac:picMkLst>
        </pc:picChg>
        <pc:picChg chg="add mod">
          <ac:chgData name="Cano, Katrina" userId="S::kmc24fq@sulross.edu::6817330b-5d4f-4c03-9ab4-0be67c87d649" providerId="AD" clId="Web-{169446D4-6433-5C00-1330-74D518E2A085}" dt="2024-10-21T01:33:17.435" v="2425" actId="1076"/>
          <ac:picMkLst>
            <pc:docMk/>
            <pc:sldMk cId="833655459" sldId="265"/>
            <ac:picMk id="13" creationId="{3283B8A0-F982-D90E-AEE8-6503753E4189}"/>
          </ac:picMkLst>
        </pc:picChg>
      </pc:sldChg>
      <pc:sldChg chg="modSp">
        <pc:chgData name="Cano, Katrina" userId="S::kmc24fq@sulross.edu::6817330b-5d4f-4c03-9ab4-0be67c87d649" providerId="AD" clId="Web-{169446D4-6433-5C00-1330-74D518E2A085}" dt="2024-10-18T21:56:27.401" v="96" actId="20577"/>
        <pc:sldMkLst>
          <pc:docMk/>
          <pc:sldMk cId="3164854514" sldId="266"/>
        </pc:sldMkLst>
        <pc:spChg chg="mod">
          <ac:chgData name="Cano, Katrina" userId="S::kmc24fq@sulross.edu::6817330b-5d4f-4c03-9ab4-0be67c87d649" providerId="AD" clId="Web-{169446D4-6433-5C00-1330-74D518E2A085}" dt="2024-10-18T21:56:27.401" v="96" actId="20577"/>
          <ac:spMkLst>
            <pc:docMk/>
            <pc:sldMk cId="3164854514" sldId="266"/>
            <ac:spMk id="2" creationId="{EF96F124-E19E-41FB-9747-E0AAE4B48CED}"/>
          </ac:spMkLst>
        </pc:spChg>
      </pc:sldChg>
      <pc:sldChg chg="del">
        <pc:chgData name="Cano, Katrina" userId="S::kmc24fq@sulross.edu::6817330b-5d4f-4c03-9ab4-0be67c87d649" providerId="AD" clId="Web-{169446D4-6433-5C00-1330-74D518E2A085}" dt="2024-10-21T01:49:27.744" v="2456"/>
        <pc:sldMkLst>
          <pc:docMk/>
          <pc:sldMk cId="1084036607" sldId="268"/>
        </pc:sldMkLst>
      </pc:sldChg>
      <pc:sldChg chg="delSp modSp modNotes">
        <pc:chgData name="Cano, Katrina" userId="S::kmc24fq@sulross.edu::6817330b-5d4f-4c03-9ab4-0be67c87d649" providerId="AD" clId="Web-{169446D4-6433-5C00-1330-74D518E2A085}" dt="2024-10-20T18:06:32.073" v="139"/>
        <pc:sldMkLst>
          <pc:docMk/>
          <pc:sldMk cId="3018218651" sldId="270"/>
        </pc:sldMkLst>
        <pc:spChg chg="del mod">
          <ac:chgData name="Cano, Katrina" userId="S::kmc24fq@sulross.edu::6817330b-5d4f-4c03-9ab4-0be67c87d649" providerId="AD" clId="Web-{169446D4-6433-5C00-1330-74D518E2A085}" dt="2024-10-20T18:06:15.557" v="137"/>
          <ac:spMkLst>
            <pc:docMk/>
            <pc:sldMk cId="3018218651" sldId="270"/>
            <ac:spMk id="10" creationId="{B4F6540C-B47B-4C81-9F17-ED74EC095792}"/>
          </ac:spMkLst>
        </pc:spChg>
      </pc:sldChg>
      <pc:sldChg chg="del">
        <pc:chgData name="Cano, Katrina" userId="S::kmc24fq@sulross.edu::6817330b-5d4f-4c03-9ab4-0be67c87d649" providerId="AD" clId="Web-{169446D4-6433-5C00-1330-74D518E2A085}" dt="2024-10-21T00:55:00.324" v="2297"/>
        <pc:sldMkLst>
          <pc:docMk/>
          <pc:sldMk cId="579830495" sldId="281"/>
        </pc:sldMkLst>
      </pc:sldChg>
      <pc:sldChg chg="addSp delSp modSp ord modNotes">
        <pc:chgData name="Cano, Katrina" userId="S::kmc24fq@sulross.edu::6817330b-5d4f-4c03-9ab4-0be67c87d649" providerId="AD" clId="Web-{169446D4-6433-5C00-1330-74D518E2A085}" dt="2024-10-21T01:48:49.634" v="2455"/>
        <pc:sldMkLst>
          <pc:docMk/>
          <pc:sldMk cId="2502068968" sldId="282"/>
        </pc:sldMkLst>
        <pc:spChg chg="mod">
          <ac:chgData name="Cano, Katrina" userId="S::kmc24fq@sulross.edu::6817330b-5d4f-4c03-9ab4-0be67c87d649" providerId="AD" clId="Web-{169446D4-6433-5C00-1330-74D518E2A085}" dt="2024-10-20T19:43:26.508" v="2205" actId="20577"/>
          <ac:spMkLst>
            <pc:docMk/>
            <pc:sldMk cId="2502068968" sldId="282"/>
            <ac:spMk id="2" creationId="{EF96F124-E19E-41FB-9747-E0AAE4B48CED}"/>
          </ac:spMkLst>
        </pc:spChg>
        <pc:spChg chg="add del mod">
          <ac:chgData name="Cano, Katrina" userId="S::kmc24fq@sulross.edu::6817330b-5d4f-4c03-9ab4-0be67c87d649" providerId="AD" clId="Web-{169446D4-6433-5C00-1330-74D518E2A085}" dt="2024-10-21T01:39:15.149" v="2450" actId="20577"/>
          <ac:spMkLst>
            <pc:docMk/>
            <pc:sldMk cId="2502068968" sldId="282"/>
            <ac:spMk id="3" creationId="{0E845360-D30A-4ABE-A977-3F340DEC77CB}"/>
          </ac:spMkLst>
        </pc:spChg>
        <pc:spChg chg="add del mod">
          <ac:chgData name="Cano, Katrina" userId="S::kmc24fq@sulross.edu::6817330b-5d4f-4c03-9ab4-0be67c87d649" providerId="AD" clId="Web-{169446D4-6433-5C00-1330-74D518E2A085}" dt="2024-10-21T01:14:52.076" v="2367"/>
          <ac:spMkLst>
            <pc:docMk/>
            <pc:sldMk cId="2502068968" sldId="282"/>
            <ac:spMk id="9" creationId="{6BBA9AF8-4954-93A8-4EE0-E9C427817ECE}"/>
          </ac:spMkLst>
        </pc:spChg>
        <pc:spChg chg="add del mod">
          <ac:chgData name="Cano, Katrina" userId="S::kmc24fq@sulross.edu::6817330b-5d4f-4c03-9ab4-0be67c87d649" providerId="AD" clId="Web-{169446D4-6433-5C00-1330-74D518E2A085}" dt="2024-10-21T01:14:52.076" v="2369"/>
          <ac:spMkLst>
            <pc:docMk/>
            <pc:sldMk cId="2502068968" sldId="282"/>
            <ac:spMk id="10" creationId="{0E094864-82C5-197E-1C33-F937D5289A8B}"/>
          </ac:spMkLst>
        </pc:spChg>
        <pc:spChg chg="add mod">
          <ac:chgData name="Cano, Katrina" userId="S::kmc24fq@sulross.edu::6817330b-5d4f-4c03-9ab4-0be67c87d649" providerId="AD" clId="Web-{169446D4-6433-5C00-1330-74D518E2A085}" dt="2024-10-20T19:44:16.945" v="2226" actId="1076"/>
          <ac:spMkLst>
            <pc:docMk/>
            <pc:sldMk cId="2502068968" sldId="282"/>
            <ac:spMk id="16" creationId="{A08D0589-CB8E-11CE-F70A-E89D145FE2DB}"/>
          </ac:spMkLst>
        </pc:spChg>
        <pc:picChg chg="add del mod">
          <ac:chgData name="Cano, Katrina" userId="S::kmc24fq@sulross.edu::6817330b-5d4f-4c03-9ab4-0be67c87d649" providerId="AD" clId="Web-{169446D4-6433-5C00-1330-74D518E2A085}" dt="2024-10-21T01:14:52.076" v="2368"/>
          <ac:picMkLst>
            <pc:docMk/>
            <pc:sldMk cId="2502068968" sldId="282"/>
            <ac:picMk id="8" creationId="{AE1AE9BC-C093-A97F-11A6-821D22B98AEA}"/>
          </ac:picMkLst>
        </pc:picChg>
        <pc:picChg chg="add del mod">
          <ac:chgData name="Cano, Katrina" userId="S::kmc24fq@sulross.edu::6817330b-5d4f-4c03-9ab4-0be67c87d649" providerId="AD" clId="Web-{169446D4-6433-5C00-1330-74D518E2A085}" dt="2024-10-21T01:14:52.076" v="2370"/>
          <ac:picMkLst>
            <pc:docMk/>
            <pc:sldMk cId="2502068968" sldId="282"/>
            <ac:picMk id="12" creationId="{F302930F-1C8B-19BF-F858-5AD8A809A557}"/>
          </ac:picMkLst>
        </pc:picChg>
        <pc:picChg chg="add del mod">
          <ac:chgData name="Cano, Katrina" userId="S::kmc24fq@sulross.edu::6817330b-5d4f-4c03-9ab4-0be67c87d649" providerId="AD" clId="Web-{169446D4-6433-5C00-1330-74D518E2A085}" dt="2024-10-21T01:14:52.076" v="2371"/>
          <ac:picMkLst>
            <pc:docMk/>
            <pc:sldMk cId="2502068968" sldId="282"/>
            <ac:picMk id="14" creationId="{60FA3F8C-0A49-0116-72BA-B17E08993F4C}"/>
          </ac:picMkLst>
        </pc:picChg>
      </pc:sldChg>
      <pc:sldChg chg="addSp delSp modSp ord modNotes">
        <pc:chgData name="Cano, Katrina" userId="S::kmc24fq@sulross.edu::6817330b-5d4f-4c03-9ab4-0be67c87d649" providerId="AD" clId="Web-{169446D4-6433-5C00-1330-74D518E2A085}" dt="2024-10-21T01:57:47.727" v="2466"/>
        <pc:sldMkLst>
          <pc:docMk/>
          <pc:sldMk cId="3535615360" sldId="285"/>
        </pc:sldMkLst>
        <pc:spChg chg="mod">
          <ac:chgData name="Cano, Katrina" userId="S::kmc24fq@sulross.edu::6817330b-5d4f-4c03-9ab4-0be67c87d649" providerId="AD" clId="Web-{169446D4-6433-5C00-1330-74D518E2A085}" dt="2024-10-20T19:00:25.311" v="1157" actId="1076"/>
          <ac:spMkLst>
            <pc:docMk/>
            <pc:sldMk cId="3535615360" sldId="285"/>
            <ac:spMk id="2" creationId="{EF96F124-E19E-41FB-9747-E0AAE4B48CED}"/>
          </ac:spMkLst>
        </pc:spChg>
        <pc:spChg chg="del mod">
          <ac:chgData name="Cano, Katrina" userId="S::kmc24fq@sulross.edu::6817330b-5d4f-4c03-9ab4-0be67c87d649" providerId="AD" clId="Web-{169446D4-6433-5C00-1330-74D518E2A085}" dt="2024-10-20T18:59:12.746" v="1140"/>
          <ac:spMkLst>
            <pc:docMk/>
            <pc:sldMk cId="3535615360" sldId="285"/>
            <ac:spMk id="3" creationId="{0E845360-D30A-4ABE-A977-3F340DEC77CB}"/>
          </ac:spMkLst>
        </pc:spChg>
        <pc:spChg chg="mod">
          <ac:chgData name="Cano, Katrina" userId="S::kmc24fq@sulross.edu::6817330b-5d4f-4c03-9ab4-0be67c87d649" providerId="AD" clId="Web-{169446D4-6433-5C00-1330-74D518E2A085}" dt="2024-10-20T18:46:19.092" v="628"/>
          <ac:spMkLst>
            <pc:docMk/>
            <pc:sldMk cId="3535615360" sldId="285"/>
            <ac:spMk id="4" creationId="{F682C7DC-8869-4C72-9AC3-9CA984EBA7B7}"/>
          </ac:spMkLst>
        </pc:spChg>
        <pc:spChg chg="mod">
          <ac:chgData name="Cano, Katrina" userId="S::kmc24fq@sulross.edu::6817330b-5d4f-4c03-9ab4-0be67c87d649" providerId="AD" clId="Web-{169446D4-6433-5C00-1330-74D518E2A085}" dt="2024-10-20T18:46:19.092" v="629"/>
          <ac:spMkLst>
            <pc:docMk/>
            <pc:sldMk cId="3535615360" sldId="285"/>
            <ac:spMk id="5" creationId="{86CBC2C4-C83E-4F96-8420-12D1BD5DCC8B}"/>
          </ac:spMkLst>
        </pc:spChg>
        <pc:spChg chg="add mod">
          <ac:chgData name="Cano, Katrina" userId="S::kmc24fq@sulross.edu::6817330b-5d4f-4c03-9ab4-0be67c87d649" providerId="AD" clId="Web-{169446D4-6433-5C00-1330-74D518E2A085}" dt="2024-10-20T18:57:57.634" v="1122" actId="20577"/>
          <ac:spMkLst>
            <pc:docMk/>
            <pc:sldMk cId="3535615360" sldId="285"/>
            <ac:spMk id="12" creationId="{11A540B9-887C-7ADD-6229-2CBEDFC2A40C}"/>
          </ac:spMkLst>
        </pc:spChg>
        <pc:spChg chg="add mod">
          <ac:chgData name="Cano, Katrina" userId="S::kmc24fq@sulross.edu::6817330b-5d4f-4c03-9ab4-0be67c87d649" providerId="AD" clId="Web-{169446D4-6433-5C00-1330-74D518E2A085}" dt="2024-10-20T18:57:26.991" v="1116" actId="1076"/>
          <ac:spMkLst>
            <pc:docMk/>
            <pc:sldMk cId="3535615360" sldId="285"/>
            <ac:spMk id="17" creationId="{7AA31277-B2B8-9AC1-8165-15A8EA516267}"/>
          </ac:spMkLst>
        </pc:spChg>
        <pc:spChg chg="add del mod">
          <ac:chgData name="Cano, Katrina" userId="S::kmc24fq@sulross.edu::6817330b-5d4f-4c03-9ab4-0be67c87d649" providerId="AD" clId="Web-{169446D4-6433-5C00-1330-74D518E2A085}" dt="2024-10-20T19:40:24.071" v="1961"/>
          <ac:spMkLst>
            <pc:docMk/>
            <pc:sldMk cId="3535615360" sldId="285"/>
            <ac:spMk id="23" creationId="{4E11996B-46C6-200C-CAD0-89F74B2B1A1F}"/>
          </ac:spMkLst>
        </pc:spChg>
        <pc:picChg chg="add del mod">
          <ac:chgData name="Cano, Katrina" userId="S::kmc24fq@sulross.edu::6817330b-5d4f-4c03-9ab4-0be67c87d649" providerId="AD" clId="Web-{169446D4-6433-5C00-1330-74D518E2A085}" dt="2024-10-21T00:30:36.282" v="2228"/>
          <ac:picMkLst>
            <pc:docMk/>
            <pc:sldMk cId="3535615360" sldId="285"/>
            <ac:picMk id="3" creationId="{1A9379F8-08C5-28BB-C696-04358963B8E5}"/>
          </ac:picMkLst>
        </pc:picChg>
        <pc:picChg chg="add mod">
          <ac:chgData name="Cano, Katrina" userId="S::kmc24fq@sulross.edu::6817330b-5d4f-4c03-9ab4-0be67c87d649" providerId="AD" clId="Web-{169446D4-6433-5C00-1330-74D518E2A085}" dt="2024-10-20T19:40:29.789" v="1964" actId="1076"/>
          <ac:picMkLst>
            <pc:docMk/>
            <pc:sldMk cId="3535615360" sldId="285"/>
            <ac:picMk id="7" creationId="{784D3C96-1522-3834-D899-CD676C335763}"/>
          </ac:picMkLst>
        </pc:picChg>
        <pc:picChg chg="add del mod">
          <ac:chgData name="Cano, Katrina" userId="S::kmc24fq@sulross.edu::6817330b-5d4f-4c03-9ab4-0be67c87d649" providerId="AD" clId="Web-{169446D4-6433-5C00-1330-74D518E2A085}" dt="2024-10-21T01:33:27.998" v="2429"/>
          <ac:picMkLst>
            <pc:docMk/>
            <pc:sldMk cId="3535615360" sldId="285"/>
            <ac:picMk id="8" creationId="{CC254B43-03EB-343D-E676-7BB85FE2DF8B}"/>
          </ac:picMkLst>
        </pc:picChg>
        <pc:picChg chg="add del mod">
          <ac:chgData name="Cano, Katrina" userId="S::kmc24fq@sulross.edu::6817330b-5d4f-4c03-9ab4-0be67c87d649" providerId="AD" clId="Web-{169446D4-6433-5C00-1330-74D518E2A085}" dt="2024-10-21T00:30:44.689" v="2230"/>
          <ac:picMkLst>
            <pc:docMk/>
            <pc:sldMk cId="3535615360" sldId="285"/>
            <ac:picMk id="9" creationId="{EA2C6163-7B09-6F12-5F99-641B745C04A9}"/>
          </ac:picMkLst>
        </pc:picChg>
        <pc:picChg chg="add del">
          <ac:chgData name="Cano, Katrina" userId="S::kmc24fq@sulross.edu::6817330b-5d4f-4c03-9ab4-0be67c87d649" providerId="AD" clId="Web-{169446D4-6433-5C00-1330-74D518E2A085}" dt="2024-10-20T18:44:36.400" v="583"/>
          <ac:picMkLst>
            <pc:docMk/>
            <pc:sldMk cId="3535615360" sldId="285"/>
            <ac:picMk id="10" creationId="{B5F2AD14-92BB-9BC3-070B-19930188E639}"/>
          </ac:picMkLst>
        </pc:picChg>
        <pc:picChg chg="add mod">
          <ac:chgData name="Cano, Katrina" userId="S::kmc24fq@sulross.edu::6817330b-5d4f-4c03-9ab4-0be67c87d649" providerId="AD" clId="Web-{169446D4-6433-5C00-1330-74D518E2A085}" dt="2024-10-21T01:33:31.936" v="2430" actId="1076"/>
          <ac:picMkLst>
            <pc:docMk/>
            <pc:sldMk cId="3535615360" sldId="285"/>
            <ac:picMk id="11" creationId="{4B8C433B-970A-00C4-3976-D499AF5490AB}"/>
          </ac:picMkLst>
        </pc:picChg>
        <pc:picChg chg="add mod">
          <ac:chgData name="Cano, Katrina" userId="S::kmc24fq@sulross.edu::6817330b-5d4f-4c03-9ab4-0be67c87d649" providerId="AD" clId="Web-{169446D4-6433-5C00-1330-74D518E2A085}" dt="2024-10-20T18:57:26.991" v="1115" actId="1076"/>
          <ac:picMkLst>
            <pc:docMk/>
            <pc:sldMk cId="3535615360" sldId="285"/>
            <ac:picMk id="14" creationId="{F3BA9A3B-6702-1373-1711-18693D3E8B6F}"/>
          </ac:picMkLst>
        </pc:picChg>
        <pc:picChg chg="add mod">
          <ac:chgData name="Cano, Katrina" userId="S::kmc24fq@sulross.edu::6817330b-5d4f-4c03-9ab4-0be67c87d649" providerId="AD" clId="Web-{169446D4-6433-5C00-1330-74D518E2A085}" dt="2024-10-21T01:33:31.936" v="2431" actId="1076"/>
          <ac:picMkLst>
            <pc:docMk/>
            <pc:sldMk cId="3535615360" sldId="285"/>
            <ac:picMk id="15" creationId="{18130730-3465-0250-79C1-10A36373483D}"/>
          </ac:picMkLst>
        </pc:picChg>
        <pc:picChg chg="add del">
          <ac:chgData name="Cano, Katrina" userId="S::kmc24fq@sulross.edu::6817330b-5d4f-4c03-9ab4-0be67c87d649" providerId="AD" clId="Web-{169446D4-6433-5C00-1330-74D518E2A085}" dt="2024-10-20T18:45:16.949" v="602"/>
          <ac:picMkLst>
            <pc:docMk/>
            <pc:sldMk cId="3535615360" sldId="285"/>
            <ac:picMk id="16" creationId="{4ACD9E81-3E38-A300-BBEC-E80E31F95603}"/>
          </ac:picMkLst>
        </pc:picChg>
        <pc:picChg chg="add del mod">
          <ac:chgData name="Cano, Katrina" userId="S::kmc24fq@sulross.edu::6817330b-5d4f-4c03-9ab4-0be67c87d649" providerId="AD" clId="Web-{169446D4-6433-5C00-1330-74D518E2A085}" dt="2024-10-20T18:47:21.047" v="641"/>
          <ac:picMkLst>
            <pc:docMk/>
            <pc:sldMk cId="3535615360" sldId="285"/>
            <ac:picMk id="18" creationId="{C086CB97-50B4-5670-B701-C085A8D1DC1F}"/>
          </ac:picMkLst>
        </pc:picChg>
        <pc:picChg chg="add mod">
          <ac:chgData name="Cano, Katrina" userId="S::kmc24fq@sulross.edu::6817330b-5d4f-4c03-9ab4-0be67c87d649" providerId="AD" clId="Web-{169446D4-6433-5C00-1330-74D518E2A085}" dt="2024-10-20T18:57:54.493" v="1120" actId="1076"/>
          <ac:picMkLst>
            <pc:docMk/>
            <pc:sldMk cId="3535615360" sldId="285"/>
            <ac:picMk id="19" creationId="{BBDE862E-BFE0-1D0E-8489-DB4BB96F5094}"/>
          </ac:picMkLst>
        </pc:picChg>
        <pc:picChg chg="add del mod">
          <ac:chgData name="Cano, Katrina" userId="S::kmc24fq@sulross.edu::6817330b-5d4f-4c03-9ab4-0be67c87d649" providerId="AD" clId="Web-{169446D4-6433-5C00-1330-74D518E2A085}" dt="2024-10-20T19:40:17.821" v="1959"/>
          <ac:picMkLst>
            <pc:docMk/>
            <pc:sldMk cId="3535615360" sldId="285"/>
            <ac:picMk id="21" creationId="{2965BC4F-9742-7A84-2340-3A7BAE8D023D}"/>
          </ac:picMkLst>
        </pc:picChg>
        <pc:picChg chg="add mod">
          <ac:chgData name="Cano, Katrina" userId="S::kmc24fq@sulross.edu::6817330b-5d4f-4c03-9ab4-0be67c87d649" providerId="AD" clId="Web-{169446D4-6433-5C00-1330-74D518E2A085}" dt="2024-10-20T18:59:59.372" v="1147" actId="1076"/>
          <ac:picMkLst>
            <pc:docMk/>
            <pc:sldMk cId="3535615360" sldId="285"/>
            <ac:picMk id="22" creationId="{05E6B1FF-1198-B9BE-1688-0BB12DC0F239}"/>
          </ac:picMkLst>
        </pc:picChg>
      </pc:sldChg>
      <pc:sldChg chg="modNotes">
        <pc:chgData name="Cano, Katrina" userId="S::kmc24fq@sulross.edu::6817330b-5d4f-4c03-9ab4-0be67c87d649" providerId="AD" clId="Web-{169446D4-6433-5C00-1330-74D518E2A085}" dt="2024-10-21T01:03:23.916" v="2335"/>
        <pc:sldMkLst>
          <pc:docMk/>
          <pc:sldMk cId="3808166837" sldId="290"/>
        </pc:sldMkLst>
      </pc:sldChg>
      <pc:sldChg chg="addSp delSp modSp modNotes">
        <pc:chgData name="Cano, Katrina" userId="S::kmc24fq@sulross.edu::6817330b-5d4f-4c03-9ab4-0be67c87d649" providerId="AD" clId="Web-{169446D4-6433-5C00-1330-74D518E2A085}" dt="2024-10-20T19:10:35.380" v="1883"/>
        <pc:sldMkLst>
          <pc:docMk/>
          <pc:sldMk cId="2326120373" sldId="291"/>
        </pc:sldMkLst>
        <pc:spChg chg="add del">
          <ac:chgData name="Cano, Katrina" userId="S::kmc24fq@sulross.edu::6817330b-5d4f-4c03-9ab4-0be67c87d649" providerId="AD" clId="Web-{169446D4-6433-5C00-1330-74D518E2A085}" dt="2024-10-20T19:07:06.998" v="1585"/>
          <ac:spMkLst>
            <pc:docMk/>
            <pc:sldMk cId="2326120373" sldId="291"/>
            <ac:spMk id="2" creationId="{A56F9A1C-0D83-5301-F35E-FA82241F68D9}"/>
          </ac:spMkLst>
        </pc:spChg>
        <pc:spChg chg="add mod">
          <ac:chgData name="Cano, Katrina" userId="S::kmc24fq@sulross.edu::6817330b-5d4f-4c03-9ab4-0be67c87d649" providerId="AD" clId="Web-{169446D4-6433-5C00-1330-74D518E2A085}" dt="2024-10-20T19:07:47.296" v="1594" actId="14100"/>
          <ac:spMkLst>
            <pc:docMk/>
            <pc:sldMk cId="2326120373" sldId="291"/>
            <ac:spMk id="3" creationId="{EB3154EB-9961-C929-6A5D-C70956E56A9F}"/>
          </ac:spMkLst>
        </pc:spChg>
        <pc:picChg chg="mod">
          <ac:chgData name="Cano, Katrina" userId="S::kmc24fq@sulross.edu::6817330b-5d4f-4c03-9ab4-0be67c87d649" providerId="AD" clId="Web-{169446D4-6433-5C00-1330-74D518E2A085}" dt="2024-10-20T19:07:36.905" v="1592" actId="1076"/>
          <ac:picMkLst>
            <pc:docMk/>
            <pc:sldMk cId="2326120373" sldId="291"/>
            <ac:picMk id="4" creationId="{7213C102-0EDA-4345-863B-69895FAA8A96}"/>
          </ac:picMkLst>
        </pc:picChg>
      </pc:sldChg>
      <pc:sldChg chg="modNotes">
        <pc:chgData name="Cano, Katrina" userId="S::kmc24fq@sulross.edu::6817330b-5d4f-4c03-9ab4-0be67c87d649" providerId="AD" clId="Web-{169446D4-6433-5C00-1330-74D518E2A085}" dt="2024-10-21T01:24:49.921" v="2397"/>
        <pc:sldMkLst>
          <pc:docMk/>
          <pc:sldMk cId="2293773038" sldId="294"/>
        </pc:sldMkLst>
      </pc:sldChg>
      <pc:sldChg chg="addSp delSp modSp ord modNotes">
        <pc:chgData name="Cano, Katrina" userId="S::kmc24fq@sulross.edu::6817330b-5d4f-4c03-9ab4-0be67c87d649" providerId="AD" clId="Web-{169446D4-6433-5C00-1330-74D518E2A085}" dt="2024-10-18T21:58:13.939" v="117"/>
        <pc:sldMkLst>
          <pc:docMk/>
          <pc:sldMk cId="3042753687" sldId="295"/>
        </pc:sldMkLst>
        <pc:spChg chg="mod">
          <ac:chgData name="Cano, Katrina" userId="S::kmc24fq@sulross.edu::6817330b-5d4f-4c03-9ab4-0be67c87d649" providerId="AD" clId="Web-{169446D4-6433-5C00-1330-74D518E2A085}" dt="2024-10-18T21:44:05.189" v="46" actId="1076"/>
          <ac:spMkLst>
            <pc:docMk/>
            <pc:sldMk cId="3042753687" sldId="295"/>
            <ac:spMk id="2" creationId="{4B227211-A85E-432E-AD99-DE8404F03C62}"/>
          </ac:spMkLst>
        </pc:spChg>
        <pc:spChg chg="add mod">
          <ac:chgData name="Cano, Katrina" userId="S::kmc24fq@sulross.edu::6817330b-5d4f-4c03-9ab4-0be67c87d649" providerId="AD" clId="Web-{169446D4-6433-5C00-1330-74D518E2A085}" dt="2024-10-18T21:53:46.921" v="70" actId="1076"/>
          <ac:spMkLst>
            <pc:docMk/>
            <pc:sldMk cId="3042753687" sldId="295"/>
            <ac:spMk id="12" creationId="{0DC09358-7940-D947-909F-E8617D4398BB}"/>
          </ac:spMkLst>
        </pc:spChg>
        <pc:picChg chg="add mod">
          <ac:chgData name="Cano, Katrina" userId="S::kmc24fq@sulross.edu::6817330b-5d4f-4c03-9ab4-0be67c87d649" providerId="AD" clId="Web-{169446D4-6433-5C00-1330-74D518E2A085}" dt="2024-10-18T21:51:49.726" v="62" actId="1076"/>
          <ac:picMkLst>
            <pc:docMk/>
            <pc:sldMk cId="3042753687" sldId="295"/>
            <ac:picMk id="8" creationId="{7EC790AC-16B3-EC98-476C-4FD10633D51B}"/>
          </ac:picMkLst>
        </pc:picChg>
      </pc:sldChg>
      <pc:sldChg chg="new del">
        <pc:chgData name="Cano, Katrina" userId="S::kmc24fq@sulross.edu::6817330b-5d4f-4c03-9ab4-0be67c87d649" providerId="AD" clId="Web-{169446D4-6433-5C00-1330-74D518E2A085}" dt="2024-10-20T19:05:01.134" v="1315"/>
        <pc:sldMkLst>
          <pc:docMk/>
          <pc:sldMk cId="1013463846" sldId="296"/>
        </pc:sldMkLst>
      </pc:sldChg>
      <pc:sldChg chg="addSp delSp modSp add ord replId modNotes">
        <pc:chgData name="Cano, Katrina" userId="S::kmc24fq@sulross.edu::6817330b-5d4f-4c03-9ab4-0be67c87d649" providerId="AD" clId="Web-{169446D4-6433-5C00-1330-74D518E2A085}" dt="2024-10-21T01:48:39.165" v="2454"/>
        <pc:sldMkLst>
          <pc:docMk/>
          <pc:sldMk cId="1165235814" sldId="296"/>
        </pc:sldMkLst>
        <pc:spChg chg="add mod">
          <ac:chgData name="Cano, Katrina" userId="S::kmc24fq@sulross.edu::6817330b-5d4f-4c03-9ab4-0be67c87d649" providerId="AD" clId="Web-{169446D4-6433-5C00-1330-74D518E2A085}" dt="2024-10-20T19:36:37.790" v="1936" actId="1076"/>
          <ac:spMkLst>
            <pc:docMk/>
            <pc:sldMk cId="1165235814" sldId="296"/>
            <ac:spMk id="7" creationId="{621A9E4E-DF02-ACD9-A05B-FCE70FE80DD6}"/>
          </ac:spMkLst>
        </pc:spChg>
        <pc:spChg chg="add mod">
          <ac:chgData name="Cano, Katrina" userId="S::kmc24fq@sulross.edu::6817330b-5d4f-4c03-9ab4-0be67c87d649" providerId="AD" clId="Web-{169446D4-6433-5C00-1330-74D518E2A085}" dt="2024-10-20T19:39:48.133" v="1956" actId="1076"/>
          <ac:spMkLst>
            <pc:docMk/>
            <pc:sldMk cId="1165235814" sldId="296"/>
            <ac:spMk id="11" creationId="{46275657-CE4A-4BCD-BDF3-7BC67A99028E}"/>
          </ac:spMkLst>
        </pc:spChg>
        <pc:spChg chg="mod">
          <ac:chgData name="Cano, Katrina" userId="S::kmc24fq@sulross.edu::6817330b-5d4f-4c03-9ab4-0be67c87d649" providerId="AD" clId="Web-{169446D4-6433-5C00-1330-74D518E2A085}" dt="2024-10-20T19:36:09.774" v="1926" actId="1076"/>
          <ac:spMkLst>
            <pc:docMk/>
            <pc:sldMk cId="1165235814" sldId="296"/>
            <ac:spMk id="12" creationId="{11A540B9-887C-7ADD-6229-2CBEDFC2A40C}"/>
          </ac:spMkLst>
        </pc:spChg>
        <pc:spChg chg="del">
          <ac:chgData name="Cano, Katrina" userId="S::kmc24fq@sulross.edu::6817330b-5d4f-4c03-9ab4-0be67c87d649" providerId="AD" clId="Web-{169446D4-6433-5C00-1330-74D518E2A085}" dt="2024-10-20T19:11:37.492" v="1888"/>
          <ac:spMkLst>
            <pc:docMk/>
            <pc:sldMk cId="1165235814" sldId="296"/>
            <ac:spMk id="17" creationId="{7AA31277-B2B8-9AC1-8165-15A8EA516267}"/>
          </ac:spMkLst>
        </pc:spChg>
        <pc:spChg chg="mod">
          <ac:chgData name="Cano, Katrina" userId="S::kmc24fq@sulross.edu::6817330b-5d4f-4c03-9ab4-0be67c87d649" providerId="AD" clId="Web-{169446D4-6433-5C00-1330-74D518E2A085}" dt="2024-10-20T19:36:50.227" v="1940" actId="1076"/>
          <ac:spMkLst>
            <pc:docMk/>
            <pc:sldMk cId="1165235814" sldId="296"/>
            <ac:spMk id="23" creationId="{4E11996B-46C6-200C-CAD0-89F74B2B1A1F}"/>
          </ac:spMkLst>
        </pc:spChg>
        <pc:picChg chg="add mod">
          <ac:chgData name="Cano, Katrina" userId="S::kmc24fq@sulross.edu::6817330b-5d4f-4c03-9ab4-0be67c87d649" providerId="AD" clId="Web-{169446D4-6433-5C00-1330-74D518E2A085}" dt="2024-10-20T19:39:46.133" v="1955" actId="1076"/>
          <ac:picMkLst>
            <pc:docMk/>
            <pc:sldMk cId="1165235814" sldId="296"/>
            <ac:picMk id="3" creationId="{033D7985-3570-B61A-450E-E83C8CA75773}"/>
          </ac:picMkLst>
        </pc:picChg>
        <pc:picChg chg="del mod">
          <ac:chgData name="Cano, Katrina" userId="S::kmc24fq@sulross.edu::6817330b-5d4f-4c03-9ab4-0be67c87d649" providerId="AD" clId="Web-{169446D4-6433-5C00-1330-74D518E2A085}" dt="2024-10-21T01:33:40.483" v="2434"/>
          <ac:picMkLst>
            <pc:docMk/>
            <pc:sldMk cId="1165235814" sldId="296"/>
            <ac:picMk id="8" creationId="{CC254B43-03EB-343D-E676-7BB85FE2DF8B}"/>
          </ac:picMkLst>
        </pc:picChg>
        <pc:picChg chg="add mod">
          <ac:chgData name="Cano, Katrina" userId="S::kmc24fq@sulross.edu::6817330b-5d4f-4c03-9ab4-0be67c87d649" providerId="AD" clId="Web-{169446D4-6433-5C00-1330-74D518E2A085}" dt="2024-10-20T19:36:42.915" v="1938" actId="1076"/>
          <ac:picMkLst>
            <pc:docMk/>
            <pc:sldMk cId="1165235814" sldId="296"/>
            <ac:picMk id="10" creationId="{353639C8-4145-7DC8-89B2-0C029A1D670D}"/>
          </ac:picMkLst>
        </pc:picChg>
        <pc:picChg chg="add mod">
          <ac:chgData name="Cano, Katrina" userId="S::kmc24fq@sulross.edu::6817330b-5d4f-4c03-9ab4-0be67c87d649" providerId="AD" clId="Web-{169446D4-6433-5C00-1330-74D518E2A085}" dt="2024-10-20T19:39:34.899" v="1951" actId="1076"/>
          <ac:picMkLst>
            <pc:docMk/>
            <pc:sldMk cId="1165235814" sldId="296"/>
            <ac:picMk id="13" creationId="{4454FBA2-0A12-59B4-7D61-6DCD7D9B84B0}"/>
          </ac:picMkLst>
        </pc:picChg>
        <pc:picChg chg="add mod">
          <ac:chgData name="Cano, Katrina" userId="S::kmc24fq@sulross.edu::6817330b-5d4f-4c03-9ab4-0be67c87d649" providerId="AD" clId="Web-{169446D4-6433-5C00-1330-74D518E2A085}" dt="2024-10-20T19:37:44.883" v="1947" actId="1076"/>
          <ac:picMkLst>
            <pc:docMk/>
            <pc:sldMk cId="1165235814" sldId="296"/>
            <ac:picMk id="14" creationId="{88BC6EC8-8D3C-04D5-EA95-FB58A8F78F56}"/>
          </ac:picMkLst>
        </pc:picChg>
        <pc:picChg chg="del">
          <ac:chgData name="Cano, Katrina" userId="S::kmc24fq@sulross.edu::6817330b-5d4f-4c03-9ab4-0be67c87d649" providerId="AD" clId="Web-{169446D4-6433-5C00-1330-74D518E2A085}" dt="2024-10-20T19:11:34.148" v="1887"/>
          <ac:picMkLst>
            <pc:docMk/>
            <pc:sldMk cId="1165235814" sldId="296"/>
            <ac:picMk id="14" creationId="{F3BA9A3B-6702-1373-1711-18693D3E8B6F}"/>
          </ac:picMkLst>
        </pc:picChg>
        <pc:picChg chg="add mod">
          <ac:chgData name="Cano, Katrina" userId="S::kmc24fq@sulross.edu::6817330b-5d4f-4c03-9ab4-0be67c87d649" providerId="AD" clId="Web-{169446D4-6433-5C00-1330-74D518E2A085}" dt="2024-10-20T19:39:25.539" v="1949" actId="1076"/>
          <ac:picMkLst>
            <pc:docMk/>
            <pc:sldMk cId="1165235814" sldId="296"/>
            <ac:picMk id="15" creationId="{1BFE1045-FAEF-3155-C595-C1B63689105A}"/>
          </ac:picMkLst>
        </pc:picChg>
        <pc:picChg chg="add">
          <ac:chgData name="Cano, Katrina" userId="S::kmc24fq@sulross.edu::6817330b-5d4f-4c03-9ab4-0be67c87d649" providerId="AD" clId="Web-{169446D4-6433-5C00-1330-74D518E2A085}" dt="2024-10-21T01:33:37.483" v="2432"/>
          <ac:picMkLst>
            <pc:docMk/>
            <pc:sldMk cId="1165235814" sldId="296"/>
            <ac:picMk id="16" creationId="{E7A00B4D-9667-EEBB-F17C-73497510DE91}"/>
          </ac:picMkLst>
        </pc:picChg>
        <pc:picChg chg="add">
          <ac:chgData name="Cano, Katrina" userId="S::kmc24fq@sulross.edu::6817330b-5d4f-4c03-9ab4-0be67c87d649" providerId="AD" clId="Web-{169446D4-6433-5C00-1330-74D518E2A085}" dt="2024-10-21T01:33:37.498" v="2433"/>
          <ac:picMkLst>
            <pc:docMk/>
            <pc:sldMk cId="1165235814" sldId="296"/>
            <ac:picMk id="18" creationId="{888DC1C4-855E-E216-DD7F-86FE6DC05B20}"/>
          </ac:picMkLst>
        </pc:picChg>
        <pc:picChg chg="del">
          <ac:chgData name="Cano, Katrina" userId="S::kmc24fq@sulross.edu::6817330b-5d4f-4c03-9ab4-0be67c87d649" providerId="AD" clId="Web-{169446D4-6433-5C00-1330-74D518E2A085}" dt="2024-10-20T19:11:39.101" v="1889"/>
          <ac:picMkLst>
            <pc:docMk/>
            <pc:sldMk cId="1165235814" sldId="296"/>
            <ac:picMk id="19" creationId="{BBDE862E-BFE0-1D0E-8489-DB4BB96F5094}"/>
          </ac:picMkLst>
        </pc:picChg>
        <pc:picChg chg="mod">
          <ac:chgData name="Cano, Katrina" userId="S::kmc24fq@sulross.edu::6817330b-5d4f-4c03-9ab4-0be67c87d649" providerId="AD" clId="Web-{169446D4-6433-5C00-1330-74D518E2A085}" dt="2024-10-20T19:39:36.930" v="1952" actId="1076"/>
          <ac:picMkLst>
            <pc:docMk/>
            <pc:sldMk cId="1165235814" sldId="296"/>
            <ac:picMk id="21" creationId="{2965BC4F-9742-7A84-2340-3A7BAE8D023D}"/>
          </ac:picMkLst>
        </pc:picChg>
        <pc:picChg chg="mod">
          <ac:chgData name="Cano, Katrina" userId="S::kmc24fq@sulross.edu::6817330b-5d4f-4c03-9ab4-0be67c87d649" providerId="AD" clId="Web-{169446D4-6433-5C00-1330-74D518E2A085}" dt="2024-10-20T19:36:29.571" v="1933" actId="1076"/>
          <ac:picMkLst>
            <pc:docMk/>
            <pc:sldMk cId="1165235814" sldId="296"/>
            <ac:picMk id="22" creationId="{05E6B1FF-1198-B9BE-1688-0BB12DC0F239}"/>
          </ac:picMkLst>
        </pc:picChg>
      </pc:sldChg>
      <pc:sldChg chg="addSp delSp modSp add replId modNotes">
        <pc:chgData name="Cano, Katrina" userId="S::kmc24fq@sulross.edu::6817330b-5d4f-4c03-9ab4-0be67c87d649" providerId="AD" clId="Web-{169446D4-6433-5C00-1330-74D518E2A085}" dt="2024-10-21T01:57:40.493" v="2457"/>
        <pc:sldMkLst>
          <pc:docMk/>
          <pc:sldMk cId="330105992" sldId="297"/>
        </pc:sldMkLst>
        <pc:spChg chg="del">
          <ac:chgData name="Cano, Katrina" userId="S::kmc24fq@sulross.edu::6817330b-5d4f-4c03-9ab4-0be67c87d649" providerId="AD" clId="Web-{169446D4-6433-5C00-1330-74D518E2A085}" dt="2024-10-21T01:14:09.481" v="2349"/>
          <ac:spMkLst>
            <pc:docMk/>
            <pc:sldMk cId="330105992" sldId="297"/>
            <ac:spMk id="3" creationId="{EB3154EB-9961-C929-6A5D-C70956E56A9F}"/>
          </ac:spMkLst>
        </pc:spChg>
        <pc:spChg chg="del">
          <ac:chgData name="Cano, Katrina" userId="S::kmc24fq@sulross.edu::6817330b-5d4f-4c03-9ab4-0be67c87d649" providerId="AD" clId="Web-{169446D4-6433-5C00-1330-74D518E2A085}" dt="2024-10-21T01:14:10.918" v="2350"/>
          <ac:spMkLst>
            <pc:docMk/>
            <pc:sldMk cId="330105992" sldId="297"/>
            <ac:spMk id="5" creationId="{FDF8E1FB-73A4-439E-95F5-3FED3EC5D008}"/>
          </ac:spMkLst>
        </pc:spChg>
        <pc:spChg chg="add mod">
          <ac:chgData name="Cano, Katrina" userId="S::kmc24fq@sulross.edu::6817330b-5d4f-4c03-9ab4-0be67c87d649" providerId="AD" clId="Web-{169446D4-6433-5C00-1330-74D518E2A085}" dt="2024-10-21T01:14:21.044" v="2360" actId="20577"/>
          <ac:spMkLst>
            <pc:docMk/>
            <pc:sldMk cId="330105992" sldId="297"/>
            <ac:spMk id="7" creationId="{861C9CD5-72CD-6BFB-1A51-30471C07003A}"/>
          </ac:spMkLst>
        </pc:spChg>
        <pc:spChg chg="add del mod">
          <ac:chgData name="Cano, Katrina" userId="S::kmc24fq@sulross.edu::6817330b-5d4f-4c03-9ab4-0be67c87d649" providerId="AD" clId="Web-{169446D4-6433-5C00-1330-74D518E2A085}" dt="2024-10-21T01:15:07.139" v="2378"/>
          <ac:spMkLst>
            <pc:docMk/>
            <pc:sldMk cId="330105992" sldId="297"/>
            <ac:spMk id="11" creationId="{6ED29710-A09E-71EA-BED6-54253C5CD4FE}"/>
          </ac:spMkLst>
        </pc:spChg>
        <pc:spChg chg="add mod">
          <ac:chgData name="Cano, Katrina" userId="S::kmc24fq@sulross.edu::6817330b-5d4f-4c03-9ab4-0be67c87d649" providerId="AD" clId="Web-{169446D4-6433-5C00-1330-74D518E2A085}" dt="2024-10-21T01:16:05.828" v="2393" actId="1076"/>
          <ac:spMkLst>
            <pc:docMk/>
            <pc:sldMk cId="330105992" sldId="297"/>
            <ac:spMk id="13" creationId="{EAFE7976-6E50-2AAF-0ECC-EE7FF97FC091}"/>
          </ac:spMkLst>
        </pc:spChg>
        <pc:spChg chg="add">
          <ac:chgData name="Cano, Katrina" userId="S::kmc24fq@sulross.edu::6817330b-5d4f-4c03-9ab4-0be67c87d649" providerId="AD" clId="Web-{169446D4-6433-5C00-1330-74D518E2A085}" dt="2024-10-21T01:15:02.435" v="2374"/>
          <ac:spMkLst>
            <pc:docMk/>
            <pc:sldMk cId="330105992" sldId="297"/>
            <ac:spMk id="17" creationId="{AE3743FE-7D99-552F-F69C-C4185D70A3A6}"/>
          </ac:spMkLst>
        </pc:spChg>
        <pc:spChg chg="add">
          <ac:chgData name="Cano, Katrina" userId="S::kmc24fq@sulross.edu::6817330b-5d4f-4c03-9ab4-0be67c87d649" providerId="AD" clId="Web-{169446D4-6433-5C00-1330-74D518E2A085}" dt="2024-10-21T01:15:02.451" v="2377"/>
          <ac:spMkLst>
            <pc:docMk/>
            <pc:sldMk cId="330105992" sldId="297"/>
            <ac:spMk id="23" creationId="{96615A04-051E-579A-95B2-359BABC2F98E}"/>
          </ac:spMkLst>
        </pc:spChg>
        <pc:spChg chg="add del mod">
          <ac:chgData name="Cano, Katrina" userId="S::kmc24fq@sulross.edu::6817330b-5d4f-4c03-9ab4-0be67c87d649" providerId="AD" clId="Web-{169446D4-6433-5C00-1330-74D518E2A085}" dt="2024-10-21T01:15:15.326" v="2379"/>
          <ac:spMkLst>
            <pc:docMk/>
            <pc:sldMk cId="330105992" sldId="297"/>
            <ac:spMk id="25" creationId="{F354F322-479A-510C-0593-9C3E1576CB06}"/>
          </ac:spMkLst>
        </pc:spChg>
        <pc:spChg chg="add mod">
          <ac:chgData name="Cano, Katrina" userId="S::kmc24fq@sulross.edu::6817330b-5d4f-4c03-9ab4-0be67c87d649" providerId="AD" clId="Web-{169446D4-6433-5C00-1330-74D518E2A085}" dt="2024-10-21T01:16:14.625" v="2396" actId="1076"/>
          <ac:spMkLst>
            <pc:docMk/>
            <pc:sldMk cId="330105992" sldId="297"/>
            <ac:spMk id="29" creationId="{AFF76AE3-6B06-2416-0A3C-6CF559ABFEEA}"/>
          </ac:spMkLst>
        </pc:spChg>
        <pc:picChg chg="del">
          <ac:chgData name="Cano, Katrina" userId="S::kmc24fq@sulross.edu::6817330b-5d4f-4c03-9ab4-0be67c87d649" providerId="AD" clId="Web-{169446D4-6433-5C00-1330-74D518E2A085}" dt="2024-10-21T01:14:04.199" v="2348"/>
          <ac:picMkLst>
            <pc:docMk/>
            <pc:sldMk cId="330105992" sldId="297"/>
            <ac:picMk id="4" creationId="{7213C102-0EDA-4345-863B-69895FAA8A96}"/>
          </ac:picMkLst>
        </pc:picChg>
        <pc:picChg chg="add mod">
          <ac:chgData name="Cano, Katrina" userId="S::kmc24fq@sulross.edu::6817330b-5d4f-4c03-9ab4-0be67c87d649" providerId="AD" clId="Web-{169446D4-6433-5C00-1330-74D518E2A085}" dt="2024-10-21T01:16:05.828" v="2394" actId="1076"/>
          <ac:picMkLst>
            <pc:docMk/>
            <pc:sldMk cId="330105992" sldId="297"/>
            <ac:picMk id="15" creationId="{CA9D7E2F-1C62-8AE0-E49A-40E2F1CE9B71}"/>
          </ac:picMkLst>
        </pc:picChg>
        <pc:picChg chg="add">
          <ac:chgData name="Cano, Katrina" userId="S::kmc24fq@sulross.edu::6817330b-5d4f-4c03-9ab4-0be67c87d649" providerId="AD" clId="Web-{169446D4-6433-5C00-1330-74D518E2A085}" dt="2024-10-21T01:15:02.435" v="2375"/>
          <ac:picMkLst>
            <pc:docMk/>
            <pc:sldMk cId="330105992" sldId="297"/>
            <ac:picMk id="19" creationId="{0D47A749-70F8-AFD6-CBFE-311E700847C7}"/>
          </ac:picMkLst>
        </pc:picChg>
        <pc:picChg chg="add">
          <ac:chgData name="Cano, Katrina" userId="S::kmc24fq@sulross.edu::6817330b-5d4f-4c03-9ab4-0be67c87d649" providerId="AD" clId="Web-{169446D4-6433-5C00-1330-74D518E2A085}" dt="2024-10-21T01:15:02.451" v="2376"/>
          <ac:picMkLst>
            <pc:docMk/>
            <pc:sldMk cId="330105992" sldId="297"/>
            <ac:picMk id="21" creationId="{41645FB4-6259-004F-0C43-D7F237C7913D}"/>
          </ac:picMkLst>
        </pc:picChg>
        <pc:picChg chg="add del mod">
          <ac:chgData name="Cano, Katrina" userId="S::kmc24fq@sulross.edu::6817330b-5d4f-4c03-9ab4-0be67c87d649" providerId="AD" clId="Web-{169446D4-6433-5C00-1330-74D518E2A085}" dt="2024-10-21T01:33:57.171" v="2437"/>
          <ac:picMkLst>
            <pc:docMk/>
            <pc:sldMk cId="330105992" sldId="297"/>
            <ac:picMk id="27" creationId="{1220CD13-C232-1B86-F7CD-24465F114A11}"/>
          </ac:picMkLst>
        </pc:picChg>
        <pc:picChg chg="add mod">
          <ac:chgData name="Cano, Katrina" userId="S::kmc24fq@sulross.edu::6817330b-5d4f-4c03-9ab4-0be67c87d649" providerId="AD" clId="Web-{169446D4-6433-5C00-1330-74D518E2A085}" dt="2024-10-21T01:15:59.015" v="2392" actId="1076"/>
          <ac:picMkLst>
            <pc:docMk/>
            <pc:sldMk cId="330105992" sldId="297"/>
            <ac:picMk id="31" creationId="{51A79951-F7C8-7457-8917-11CEADC87405}"/>
          </ac:picMkLst>
        </pc:picChg>
        <pc:picChg chg="add del mod">
          <ac:chgData name="Cano, Katrina" userId="S::kmc24fq@sulross.edu::6817330b-5d4f-4c03-9ab4-0be67c87d649" providerId="AD" clId="Web-{169446D4-6433-5C00-1330-74D518E2A085}" dt="2024-10-21T01:15:43.811" v="2388"/>
          <ac:picMkLst>
            <pc:docMk/>
            <pc:sldMk cId="330105992" sldId="297"/>
            <ac:picMk id="33" creationId="{2D9FC91B-EB2E-7040-3594-B5F86BD25689}"/>
          </ac:picMkLst>
        </pc:picChg>
        <pc:picChg chg="add mod">
          <ac:chgData name="Cano, Katrina" userId="S::kmc24fq@sulross.edu::6817330b-5d4f-4c03-9ab4-0be67c87d649" providerId="AD" clId="Web-{169446D4-6433-5C00-1330-74D518E2A085}" dt="2024-10-21T01:34:01.124" v="2438" actId="1076"/>
          <ac:picMkLst>
            <pc:docMk/>
            <pc:sldMk cId="330105992" sldId="297"/>
            <ac:picMk id="35" creationId="{0C8FCE69-FB30-3309-1F13-18E3C76C4AEF}"/>
          </ac:picMkLst>
        </pc:picChg>
        <pc:picChg chg="add mod">
          <ac:chgData name="Cano, Katrina" userId="S::kmc24fq@sulross.edu::6817330b-5d4f-4c03-9ab4-0be67c87d649" providerId="AD" clId="Web-{169446D4-6433-5C00-1330-74D518E2A085}" dt="2024-10-21T01:34:01.124" v="2439" actId="1076"/>
          <ac:picMkLst>
            <pc:docMk/>
            <pc:sldMk cId="330105992" sldId="297"/>
            <ac:picMk id="37" creationId="{C56F6B43-3701-2681-AEBC-87C1A2EA6C2C}"/>
          </ac:picMkLst>
        </pc:picChg>
      </pc:sldChg>
      <pc:sldChg chg="addSp delSp modSp new del">
        <pc:chgData name="Cano, Katrina" userId="S::kmc24fq@sulross.edu::6817330b-5d4f-4c03-9ab4-0be67c87d649" providerId="AD" clId="Web-{169446D4-6433-5C00-1330-74D518E2A085}" dt="2024-10-21T00:38:12.279" v="2252"/>
        <pc:sldMkLst>
          <pc:docMk/>
          <pc:sldMk cId="1130128624" sldId="297"/>
        </pc:sldMkLst>
        <pc:spChg chg="del mod">
          <ac:chgData name="Cano, Katrina" userId="S::kmc24fq@sulross.edu::6817330b-5d4f-4c03-9ab4-0be67c87d649" providerId="AD" clId="Web-{169446D4-6433-5C00-1330-74D518E2A085}" dt="2024-10-21T00:31:09.924" v="2236"/>
          <ac:spMkLst>
            <pc:docMk/>
            <pc:sldMk cId="1130128624" sldId="297"/>
            <ac:spMk id="2" creationId="{B4D4C5F3-36D3-AC52-8595-A4415623F4A9}"/>
          </ac:spMkLst>
        </pc:spChg>
        <pc:spChg chg="del">
          <ac:chgData name="Cano, Katrina" userId="S::kmc24fq@sulross.edu::6817330b-5d4f-4c03-9ab4-0be67c87d649" providerId="AD" clId="Web-{169446D4-6433-5C00-1330-74D518E2A085}" dt="2024-10-21T00:30:57.486" v="2232"/>
          <ac:spMkLst>
            <pc:docMk/>
            <pc:sldMk cId="1130128624" sldId="297"/>
            <ac:spMk id="3" creationId="{2FE110A8-8DCA-B389-2EC2-020E506A9DAB}"/>
          </ac:spMkLst>
        </pc:spChg>
        <pc:picChg chg="add mod ord">
          <ac:chgData name="Cano, Katrina" userId="S::kmc24fq@sulross.edu::6817330b-5d4f-4c03-9ab4-0be67c87d649" providerId="AD" clId="Web-{169446D4-6433-5C00-1330-74D518E2A085}" dt="2024-10-21T00:31:20.455" v="2237" actId="14100"/>
          <ac:picMkLst>
            <pc:docMk/>
            <pc:sldMk cId="1130128624" sldId="297"/>
            <ac:picMk id="6" creationId="{991BB556-2909-1203-215F-75A3789C1876}"/>
          </ac:picMkLst>
        </pc:picChg>
      </pc:sldChg>
      <pc:sldChg chg="new del">
        <pc:chgData name="Cano, Katrina" userId="S::kmc24fq@sulross.edu::6817330b-5d4f-4c03-9ab4-0be67c87d649" providerId="AD" clId="Web-{169446D4-6433-5C00-1330-74D518E2A085}" dt="2024-10-21T01:29:22.866" v="2417"/>
        <pc:sldMkLst>
          <pc:docMk/>
          <pc:sldMk cId="3886091941"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6F893-7ABA-4AE5-BF11-169C94993905}" type="doc">
      <dgm:prSet loTypeId="urn:microsoft.com/office/officeart/2005/8/layout/funnel1" loCatId="relationship" qsTypeId="urn:microsoft.com/office/officeart/2005/8/quickstyle/simple1" qsCatId="simple" csTypeId="urn:microsoft.com/office/officeart/2005/8/colors/accent0_3" csCatId="mainScheme" phldr="1"/>
      <dgm:spPr/>
      <dgm:t>
        <a:bodyPr/>
        <a:lstStyle/>
        <a:p>
          <a:endParaRPr lang="en-US"/>
        </a:p>
      </dgm:t>
    </dgm:pt>
    <dgm:pt modelId="{3FF0D170-6C3B-4947-97B3-D79CBE3EF73A}">
      <dgm:prSet phldrT="[Text]"/>
      <dgm:spPr/>
      <dgm:t>
        <a:bodyPr/>
        <a:lstStyle/>
        <a:p>
          <a:r>
            <a:rPr lang="en-US" dirty="0"/>
            <a:t>Clery Act &amp; VAWA</a:t>
          </a:r>
        </a:p>
      </dgm:t>
    </dgm:pt>
    <dgm:pt modelId="{64CB1559-F01A-4E94-A589-0A2074C19B5E}" type="parTrans" cxnId="{40D332DA-F55A-4A80-B92F-D16C5947BD7B}">
      <dgm:prSet/>
      <dgm:spPr/>
      <dgm:t>
        <a:bodyPr/>
        <a:lstStyle/>
        <a:p>
          <a:endParaRPr lang="en-US"/>
        </a:p>
      </dgm:t>
    </dgm:pt>
    <dgm:pt modelId="{90B64F73-31A8-4EAA-8EC5-4CE486361367}" type="sibTrans" cxnId="{40D332DA-F55A-4A80-B92F-D16C5947BD7B}">
      <dgm:prSet/>
      <dgm:spPr/>
      <dgm:t>
        <a:bodyPr/>
        <a:lstStyle/>
        <a:p>
          <a:endParaRPr lang="en-US"/>
        </a:p>
      </dgm:t>
    </dgm:pt>
    <dgm:pt modelId="{92F90B8C-9277-42DB-8F13-21CFCEF8E4D6}">
      <dgm:prSet phldrT="[Text]"/>
      <dgm:spPr/>
      <dgm:t>
        <a:bodyPr/>
        <a:lstStyle/>
        <a:p>
          <a:r>
            <a:rPr lang="en-US" dirty="0"/>
            <a:t>Campus </a:t>
          </a:r>
          <a:r>
            <a:rPr lang="en-US" dirty="0" err="1"/>
            <a:t>SaVE</a:t>
          </a:r>
          <a:r>
            <a:rPr lang="en-US" dirty="0"/>
            <a:t> Act</a:t>
          </a:r>
        </a:p>
      </dgm:t>
    </dgm:pt>
    <dgm:pt modelId="{7BB79B55-6E63-4DA5-A4E0-60AEBDFAAD87}" type="parTrans" cxnId="{E8F10C1C-181B-4A4B-8372-640B7EDDC41F}">
      <dgm:prSet/>
      <dgm:spPr/>
      <dgm:t>
        <a:bodyPr/>
        <a:lstStyle/>
        <a:p>
          <a:endParaRPr lang="en-US"/>
        </a:p>
      </dgm:t>
    </dgm:pt>
    <dgm:pt modelId="{8879393E-E981-4923-9D78-C292404EC8A5}" type="sibTrans" cxnId="{E8F10C1C-181B-4A4B-8372-640B7EDDC41F}">
      <dgm:prSet/>
      <dgm:spPr/>
      <dgm:t>
        <a:bodyPr/>
        <a:lstStyle/>
        <a:p>
          <a:endParaRPr lang="en-US"/>
        </a:p>
      </dgm:t>
    </dgm:pt>
    <dgm:pt modelId="{A2EDBE6C-F83D-437F-B90D-E407E5CA8D74}">
      <dgm:prSet phldrT="[Text]"/>
      <dgm:spPr/>
      <dgm:t>
        <a:bodyPr/>
        <a:lstStyle/>
        <a:p>
          <a:endParaRPr lang="en-US" dirty="0"/>
        </a:p>
      </dgm:t>
    </dgm:pt>
    <dgm:pt modelId="{AF4B5866-EB56-4936-B95E-1C3A3CF28A56}" type="parTrans" cxnId="{04EDB7C5-7C55-43FE-82D9-BA57FC31CD65}">
      <dgm:prSet/>
      <dgm:spPr/>
      <dgm:t>
        <a:bodyPr/>
        <a:lstStyle/>
        <a:p>
          <a:endParaRPr lang="en-US"/>
        </a:p>
      </dgm:t>
    </dgm:pt>
    <dgm:pt modelId="{2CBF4382-3E62-4F2B-8223-888A32820680}" type="sibTrans" cxnId="{04EDB7C5-7C55-43FE-82D9-BA57FC31CD65}">
      <dgm:prSet/>
      <dgm:spPr/>
      <dgm:t>
        <a:bodyPr/>
        <a:lstStyle/>
        <a:p>
          <a:endParaRPr lang="en-US"/>
        </a:p>
      </dgm:t>
    </dgm:pt>
    <dgm:pt modelId="{DB610F94-4B87-4CCD-A630-5C7E725C9AE2}">
      <dgm:prSet phldrT="[Text]"/>
      <dgm:spPr/>
      <dgm:t>
        <a:bodyPr/>
        <a:lstStyle/>
        <a:p>
          <a:r>
            <a:rPr lang="en-US" dirty="0"/>
            <a:t>Title VII &amp; Title IX</a:t>
          </a:r>
        </a:p>
      </dgm:t>
    </dgm:pt>
    <dgm:pt modelId="{727C9B2B-A2B0-47B8-9174-813C0A8137C5}" type="parTrans" cxnId="{FE7EAE94-E8B3-40AA-BC95-02EE0859C172}">
      <dgm:prSet/>
      <dgm:spPr/>
      <dgm:t>
        <a:bodyPr/>
        <a:lstStyle/>
        <a:p>
          <a:endParaRPr lang="en-US"/>
        </a:p>
      </dgm:t>
    </dgm:pt>
    <dgm:pt modelId="{29FFA7D7-A72B-470A-BD5C-81933D32FE65}" type="sibTrans" cxnId="{FE7EAE94-E8B3-40AA-BC95-02EE0859C172}">
      <dgm:prSet/>
      <dgm:spPr/>
      <dgm:t>
        <a:bodyPr/>
        <a:lstStyle/>
        <a:p>
          <a:endParaRPr lang="en-US"/>
        </a:p>
      </dgm:t>
    </dgm:pt>
    <dgm:pt modelId="{7EB14239-9DE9-412D-9FF5-CBC52B6924BE}" type="pres">
      <dgm:prSet presAssocID="{05C6F893-7ABA-4AE5-BF11-169C94993905}" presName="Name0" presStyleCnt="0">
        <dgm:presLayoutVars>
          <dgm:chMax val="4"/>
          <dgm:resizeHandles val="exact"/>
        </dgm:presLayoutVars>
      </dgm:prSet>
      <dgm:spPr/>
    </dgm:pt>
    <dgm:pt modelId="{5D8D6116-A483-47FC-9D0E-40E287D8AB4C}" type="pres">
      <dgm:prSet presAssocID="{05C6F893-7ABA-4AE5-BF11-169C94993905}" presName="ellipse" presStyleLbl="trBgShp" presStyleIdx="0" presStyleCnt="1" custLinFactNeighborX="-66" custLinFactNeighborY="-8857"/>
      <dgm:spPr/>
    </dgm:pt>
    <dgm:pt modelId="{6D470D76-FEE3-4736-B247-C61261CDD9AA}" type="pres">
      <dgm:prSet presAssocID="{05C6F893-7ABA-4AE5-BF11-169C94993905}" presName="arrow1" presStyleLbl="fgShp" presStyleIdx="0" presStyleCnt="1"/>
      <dgm:spPr/>
    </dgm:pt>
    <dgm:pt modelId="{98031C92-D8B2-4B25-8C89-63FF107368ED}" type="pres">
      <dgm:prSet presAssocID="{05C6F893-7ABA-4AE5-BF11-169C94993905}" presName="rectangle" presStyleLbl="revTx" presStyleIdx="0" presStyleCnt="1">
        <dgm:presLayoutVars>
          <dgm:bulletEnabled val="1"/>
        </dgm:presLayoutVars>
      </dgm:prSet>
      <dgm:spPr/>
    </dgm:pt>
    <dgm:pt modelId="{E64A96EB-AA48-4441-8B54-6D6C9A89AE1B}" type="pres">
      <dgm:prSet presAssocID="{DB610F94-4B87-4CCD-A630-5C7E725C9AE2}" presName="item1" presStyleLbl="node1" presStyleIdx="0" presStyleCnt="3">
        <dgm:presLayoutVars>
          <dgm:bulletEnabled val="1"/>
        </dgm:presLayoutVars>
      </dgm:prSet>
      <dgm:spPr/>
    </dgm:pt>
    <dgm:pt modelId="{A6DDC24C-6DB6-4E2E-AFF9-3BE38CA3B948}" type="pres">
      <dgm:prSet presAssocID="{92F90B8C-9277-42DB-8F13-21CFCEF8E4D6}" presName="item2" presStyleLbl="node1" presStyleIdx="1" presStyleCnt="3">
        <dgm:presLayoutVars>
          <dgm:bulletEnabled val="1"/>
        </dgm:presLayoutVars>
      </dgm:prSet>
      <dgm:spPr/>
    </dgm:pt>
    <dgm:pt modelId="{DA80EA1F-1893-458E-956B-EB17DC8BCA6B}" type="pres">
      <dgm:prSet presAssocID="{A2EDBE6C-F83D-437F-B90D-E407E5CA8D74}" presName="item3" presStyleLbl="node1" presStyleIdx="2" presStyleCnt="3">
        <dgm:presLayoutVars>
          <dgm:bulletEnabled val="1"/>
        </dgm:presLayoutVars>
      </dgm:prSet>
      <dgm:spPr/>
    </dgm:pt>
    <dgm:pt modelId="{2705785A-FFB5-449B-AF41-E180B732351F}" type="pres">
      <dgm:prSet presAssocID="{05C6F893-7ABA-4AE5-BF11-169C94993905}" presName="funnel" presStyleLbl="trAlignAcc1" presStyleIdx="0" presStyleCnt="1"/>
      <dgm:spPr/>
    </dgm:pt>
  </dgm:ptLst>
  <dgm:cxnLst>
    <dgm:cxn modelId="{E8F10C1C-181B-4A4B-8372-640B7EDDC41F}" srcId="{05C6F893-7ABA-4AE5-BF11-169C94993905}" destId="{92F90B8C-9277-42DB-8F13-21CFCEF8E4D6}" srcOrd="2" destOrd="0" parTransId="{7BB79B55-6E63-4DA5-A4E0-60AEBDFAAD87}" sibTransId="{8879393E-E981-4923-9D78-C292404EC8A5}"/>
    <dgm:cxn modelId="{CBEC7A4C-CEE0-4AA7-A618-E50E17F5C085}" type="presOf" srcId="{A2EDBE6C-F83D-437F-B90D-E407E5CA8D74}" destId="{98031C92-D8B2-4B25-8C89-63FF107368ED}" srcOrd="0" destOrd="0" presId="urn:microsoft.com/office/officeart/2005/8/layout/funnel1"/>
    <dgm:cxn modelId="{D85B1F6D-CEFA-482D-BBF4-8667FF521247}" type="presOf" srcId="{3FF0D170-6C3B-4947-97B3-D79CBE3EF73A}" destId="{DA80EA1F-1893-458E-956B-EB17DC8BCA6B}" srcOrd="0" destOrd="0" presId="urn:microsoft.com/office/officeart/2005/8/layout/funnel1"/>
    <dgm:cxn modelId="{FE7EAE94-E8B3-40AA-BC95-02EE0859C172}" srcId="{05C6F893-7ABA-4AE5-BF11-169C94993905}" destId="{DB610F94-4B87-4CCD-A630-5C7E725C9AE2}" srcOrd="1" destOrd="0" parTransId="{727C9B2B-A2B0-47B8-9174-813C0A8137C5}" sibTransId="{29FFA7D7-A72B-470A-BD5C-81933D32FE65}"/>
    <dgm:cxn modelId="{C7390B95-43ED-4CA0-B03F-A132EB594435}" type="presOf" srcId="{DB610F94-4B87-4CCD-A630-5C7E725C9AE2}" destId="{A6DDC24C-6DB6-4E2E-AFF9-3BE38CA3B948}" srcOrd="0" destOrd="0" presId="urn:microsoft.com/office/officeart/2005/8/layout/funnel1"/>
    <dgm:cxn modelId="{04EDB7C5-7C55-43FE-82D9-BA57FC31CD65}" srcId="{05C6F893-7ABA-4AE5-BF11-169C94993905}" destId="{A2EDBE6C-F83D-437F-B90D-E407E5CA8D74}" srcOrd="3" destOrd="0" parTransId="{AF4B5866-EB56-4936-B95E-1C3A3CF28A56}" sibTransId="{2CBF4382-3E62-4F2B-8223-888A32820680}"/>
    <dgm:cxn modelId="{40D332DA-F55A-4A80-B92F-D16C5947BD7B}" srcId="{05C6F893-7ABA-4AE5-BF11-169C94993905}" destId="{3FF0D170-6C3B-4947-97B3-D79CBE3EF73A}" srcOrd="0" destOrd="0" parTransId="{64CB1559-F01A-4E94-A589-0A2074C19B5E}" sibTransId="{90B64F73-31A8-4EAA-8EC5-4CE486361367}"/>
    <dgm:cxn modelId="{61F2B7F0-2A99-4652-9EA3-B883DD422377}" type="presOf" srcId="{92F90B8C-9277-42DB-8F13-21CFCEF8E4D6}" destId="{E64A96EB-AA48-4441-8B54-6D6C9A89AE1B}" srcOrd="0" destOrd="0" presId="urn:microsoft.com/office/officeart/2005/8/layout/funnel1"/>
    <dgm:cxn modelId="{78791FFD-B7B6-467B-8776-CE7B190AFA2D}" type="presOf" srcId="{05C6F893-7ABA-4AE5-BF11-169C94993905}" destId="{7EB14239-9DE9-412D-9FF5-CBC52B6924BE}" srcOrd="0" destOrd="0" presId="urn:microsoft.com/office/officeart/2005/8/layout/funnel1"/>
    <dgm:cxn modelId="{60F7B566-ACAD-4935-859A-EC437002558C}" type="presParOf" srcId="{7EB14239-9DE9-412D-9FF5-CBC52B6924BE}" destId="{5D8D6116-A483-47FC-9D0E-40E287D8AB4C}" srcOrd="0" destOrd="0" presId="urn:microsoft.com/office/officeart/2005/8/layout/funnel1"/>
    <dgm:cxn modelId="{0B0FC08A-0B5C-4AA4-893C-BB4E7AA97C74}" type="presParOf" srcId="{7EB14239-9DE9-412D-9FF5-CBC52B6924BE}" destId="{6D470D76-FEE3-4736-B247-C61261CDD9AA}" srcOrd="1" destOrd="0" presId="urn:microsoft.com/office/officeart/2005/8/layout/funnel1"/>
    <dgm:cxn modelId="{4DB5969B-6B37-4CE0-9191-3DB0DAC22829}" type="presParOf" srcId="{7EB14239-9DE9-412D-9FF5-CBC52B6924BE}" destId="{98031C92-D8B2-4B25-8C89-63FF107368ED}" srcOrd="2" destOrd="0" presId="urn:microsoft.com/office/officeart/2005/8/layout/funnel1"/>
    <dgm:cxn modelId="{4A3CAB49-4C6A-42F6-BA8F-8BE88FAAA4F6}" type="presParOf" srcId="{7EB14239-9DE9-412D-9FF5-CBC52B6924BE}" destId="{E64A96EB-AA48-4441-8B54-6D6C9A89AE1B}" srcOrd="3" destOrd="0" presId="urn:microsoft.com/office/officeart/2005/8/layout/funnel1"/>
    <dgm:cxn modelId="{2311610A-E671-4CE5-BD01-244F46851178}" type="presParOf" srcId="{7EB14239-9DE9-412D-9FF5-CBC52B6924BE}" destId="{A6DDC24C-6DB6-4E2E-AFF9-3BE38CA3B948}" srcOrd="4" destOrd="0" presId="urn:microsoft.com/office/officeart/2005/8/layout/funnel1"/>
    <dgm:cxn modelId="{93006A49-8B50-42FC-AE41-B238E7D5D0DA}" type="presParOf" srcId="{7EB14239-9DE9-412D-9FF5-CBC52B6924BE}" destId="{DA80EA1F-1893-458E-956B-EB17DC8BCA6B}" srcOrd="5" destOrd="0" presId="urn:microsoft.com/office/officeart/2005/8/layout/funnel1"/>
    <dgm:cxn modelId="{41B6DBD6-7779-4050-872E-39990B972CAE}" type="presParOf" srcId="{7EB14239-9DE9-412D-9FF5-CBC52B6924BE}" destId="{2705785A-FFB5-449B-AF41-E180B732351F}"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D6116-A483-47FC-9D0E-40E287D8AB4C}">
      <dsp:nvSpPr>
        <dsp:cNvPr id="0" name=""/>
        <dsp:cNvSpPr/>
      </dsp:nvSpPr>
      <dsp:spPr>
        <a:xfrm>
          <a:off x="820060" y="732153"/>
          <a:ext cx="3004068" cy="1043273"/>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70D76-FEE3-4736-B247-C61261CDD9AA}">
      <dsp:nvSpPr>
        <dsp:cNvPr id="0" name=""/>
        <dsp:cNvSpPr/>
      </dsp:nvSpPr>
      <dsp:spPr>
        <a:xfrm>
          <a:off x="2037643" y="3379178"/>
          <a:ext cx="582183" cy="372597"/>
        </a:xfrm>
        <a:prstGeom prst="down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31C92-D8B2-4B25-8C89-63FF107368ED}">
      <dsp:nvSpPr>
        <dsp:cNvPr id="0" name=""/>
        <dsp:cNvSpPr/>
      </dsp:nvSpPr>
      <dsp:spPr>
        <a:xfrm>
          <a:off x="931494" y="3677256"/>
          <a:ext cx="2794482" cy="69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931494" y="3677256"/>
        <a:ext cx="2794482" cy="698620"/>
      </dsp:txXfrm>
    </dsp:sp>
    <dsp:sp modelId="{E64A96EB-AA48-4441-8B54-6D6C9A89AE1B}">
      <dsp:nvSpPr>
        <dsp:cNvPr id="0" name=""/>
        <dsp:cNvSpPr/>
      </dsp:nvSpPr>
      <dsp:spPr>
        <a:xfrm>
          <a:off x="1914220" y="1948403"/>
          <a:ext cx="1047930" cy="104793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Campus </a:t>
          </a:r>
          <a:r>
            <a:rPr lang="en-US" sz="1600" kern="1200" dirty="0" err="1"/>
            <a:t>SaVE</a:t>
          </a:r>
          <a:r>
            <a:rPr lang="en-US" sz="1600" kern="1200" dirty="0"/>
            <a:t> Act</a:t>
          </a:r>
        </a:p>
      </dsp:txBody>
      <dsp:txXfrm>
        <a:off x="2067686" y="2101869"/>
        <a:ext cx="740998" cy="740998"/>
      </dsp:txXfrm>
    </dsp:sp>
    <dsp:sp modelId="{A6DDC24C-6DB6-4E2E-AFF9-3BE38CA3B948}">
      <dsp:nvSpPr>
        <dsp:cNvPr id="0" name=""/>
        <dsp:cNvSpPr/>
      </dsp:nvSpPr>
      <dsp:spPr>
        <a:xfrm>
          <a:off x="1164367" y="1162222"/>
          <a:ext cx="1047930" cy="104793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Title VII &amp; Title IX</a:t>
          </a:r>
        </a:p>
      </dsp:txBody>
      <dsp:txXfrm>
        <a:off x="1317833" y="1315688"/>
        <a:ext cx="740998" cy="740998"/>
      </dsp:txXfrm>
    </dsp:sp>
    <dsp:sp modelId="{DA80EA1F-1893-458E-956B-EB17DC8BCA6B}">
      <dsp:nvSpPr>
        <dsp:cNvPr id="0" name=""/>
        <dsp:cNvSpPr/>
      </dsp:nvSpPr>
      <dsp:spPr>
        <a:xfrm>
          <a:off x="2235585" y="908856"/>
          <a:ext cx="1047930" cy="104793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Clery Act &amp; VAWA</a:t>
          </a:r>
        </a:p>
      </dsp:txBody>
      <dsp:txXfrm>
        <a:off x="2389051" y="1062322"/>
        <a:ext cx="740998" cy="740998"/>
      </dsp:txXfrm>
    </dsp:sp>
    <dsp:sp modelId="{2705785A-FFB5-449B-AF41-E180B732351F}">
      <dsp:nvSpPr>
        <dsp:cNvPr id="0" name=""/>
        <dsp:cNvSpPr/>
      </dsp:nvSpPr>
      <dsp:spPr>
        <a:xfrm>
          <a:off x="698620" y="696475"/>
          <a:ext cx="3260229" cy="2608183"/>
        </a:xfrm>
        <a:prstGeom prst="funnel">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8125E-6CC1-4850-BCAB-074F8920C801}"/>
              </a:ext>
            </a:extLst>
          </p:cNvPr>
          <p:cNvSpPr>
            <a:spLocks noGrp="1"/>
          </p:cNvSpPr>
          <p:nvPr>
            <p:ph type="hdr" sz="quarter"/>
          </p:nvPr>
        </p:nvSpPr>
        <p:spPr>
          <a:xfrm>
            <a:off x="0" y="0"/>
            <a:ext cx="3037840" cy="466435"/>
          </a:xfrm>
          <a:prstGeom prst="rect">
            <a:avLst/>
          </a:prstGeom>
        </p:spPr>
        <p:txBody>
          <a:bodyPr vert="horz" lIns="93177" tIns="46588" rIns="93177" bIns="46588" rtlCol="0"/>
          <a:lstStyle>
            <a:lvl1pPr algn="l">
              <a:defRPr sz="1300"/>
            </a:lvl1pPr>
          </a:lstStyle>
          <a:p>
            <a:endParaRPr lang="en-US"/>
          </a:p>
        </p:txBody>
      </p:sp>
      <p:sp>
        <p:nvSpPr>
          <p:cNvPr id="3" name="Date Placeholder 2">
            <a:extLst>
              <a:ext uri="{FF2B5EF4-FFF2-40B4-BE49-F238E27FC236}">
                <a16:creationId xmlns:a16="http://schemas.microsoft.com/office/drawing/2014/main" id="{A14322D0-FBA2-4EB8-96DA-6EA95ED3E2B4}"/>
              </a:ext>
            </a:extLst>
          </p:cNvPr>
          <p:cNvSpPr>
            <a:spLocks noGrp="1"/>
          </p:cNvSpPr>
          <p:nvPr>
            <p:ph type="dt" sz="quarter" idx="1"/>
          </p:nvPr>
        </p:nvSpPr>
        <p:spPr>
          <a:xfrm>
            <a:off x="3970938" y="0"/>
            <a:ext cx="3037840" cy="466435"/>
          </a:xfrm>
          <a:prstGeom prst="rect">
            <a:avLst/>
          </a:prstGeom>
        </p:spPr>
        <p:txBody>
          <a:bodyPr vert="horz" lIns="93177" tIns="46588" rIns="93177" bIns="46588" rtlCol="0"/>
          <a:lstStyle>
            <a:lvl1pPr algn="r">
              <a:defRPr sz="1300"/>
            </a:lvl1pPr>
          </a:lstStyle>
          <a:p>
            <a:fld id="{3B011586-8871-4CC0-A549-AACF798424CD}" type="datetimeFigureOut">
              <a:rPr lang="en-US" smtClean="0"/>
              <a:t>10/21/2024</a:t>
            </a:fld>
            <a:endParaRPr lang="en-US"/>
          </a:p>
        </p:txBody>
      </p:sp>
      <p:sp>
        <p:nvSpPr>
          <p:cNvPr id="4" name="Footer Placeholder 3">
            <a:extLst>
              <a:ext uri="{FF2B5EF4-FFF2-40B4-BE49-F238E27FC236}">
                <a16:creationId xmlns:a16="http://schemas.microsoft.com/office/drawing/2014/main" id="{4139DAF6-F730-4DD5-8FE8-E011D585EC06}"/>
              </a:ext>
            </a:extLst>
          </p:cNvPr>
          <p:cNvSpPr>
            <a:spLocks noGrp="1"/>
          </p:cNvSpPr>
          <p:nvPr>
            <p:ph type="ftr" sz="quarter" idx="2"/>
          </p:nvPr>
        </p:nvSpPr>
        <p:spPr>
          <a:xfrm>
            <a:off x="0" y="8829967"/>
            <a:ext cx="3037840" cy="466434"/>
          </a:xfrm>
          <a:prstGeom prst="rect">
            <a:avLst/>
          </a:prstGeom>
        </p:spPr>
        <p:txBody>
          <a:bodyPr vert="horz" lIns="93177" tIns="46588" rIns="93177" bIns="4658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183F953-55B5-4A63-B597-0A237C0FADF6}"/>
              </a:ext>
            </a:extLst>
          </p:cNvPr>
          <p:cNvSpPr>
            <a:spLocks noGrp="1"/>
          </p:cNvSpPr>
          <p:nvPr>
            <p:ph type="sldNum" sz="quarter" idx="3"/>
          </p:nvPr>
        </p:nvSpPr>
        <p:spPr>
          <a:xfrm>
            <a:off x="3970938" y="8829967"/>
            <a:ext cx="3037840" cy="466434"/>
          </a:xfrm>
          <a:prstGeom prst="rect">
            <a:avLst/>
          </a:prstGeom>
        </p:spPr>
        <p:txBody>
          <a:bodyPr vert="horz" lIns="93177" tIns="46588" rIns="93177" bIns="46588" rtlCol="0" anchor="b"/>
          <a:lstStyle>
            <a:lvl1pPr algn="r">
              <a:defRPr sz="1300"/>
            </a:lvl1pPr>
          </a:lstStyle>
          <a:p>
            <a:fld id="{2861801E-F4CC-41D6-9073-8BDEA75C294E}" type="slidenum">
              <a:rPr lang="en-US" smtClean="0"/>
              <a:t>‹#›</a:t>
            </a:fld>
            <a:endParaRPr lang="en-US"/>
          </a:p>
        </p:txBody>
      </p:sp>
    </p:spTree>
    <p:extLst>
      <p:ext uri="{BB962C8B-B14F-4D97-AF65-F5344CB8AC3E}">
        <p14:creationId xmlns:p14="http://schemas.microsoft.com/office/powerpoint/2010/main" val="231895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7" tIns="46588" rIns="93177" bIns="46588" rtlCol="0"/>
          <a:lstStyle>
            <a:lvl1pPr algn="l">
              <a:defRPr sz="13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7" tIns="46588" rIns="93177" bIns="46588" rtlCol="0"/>
          <a:lstStyle>
            <a:lvl1pPr algn="r">
              <a:defRPr sz="1300"/>
            </a:lvl1pPr>
          </a:lstStyle>
          <a:p>
            <a:fld id="{89880821-141B-4541-A7AC-D29C1B42B0A0}" type="datetimeFigureOut">
              <a:rPr lang="en-US" smtClean="0"/>
              <a:t>10/21/2024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77" tIns="46588" rIns="93177" bIns="46588"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3177" tIns="46588" rIns="93177" bIns="46588" rtlCol="0" anchor="b"/>
          <a:lstStyle>
            <a:lvl1pPr algn="r">
              <a:defRPr sz="1300"/>
            </a:lvl1pPr>
          </a:lstStyle>
          <a:p>
            <a:fld id="{6AF8FA44-167B-4964-BABE-431DF662841A}" type="slidenum">
              <a:rPr lang="en-US" smtClean="0"/>
              <a:t>‹#›</a:t>
            </a:fld>
            <a:endParaRPr lang="en-US"/>
          </a:p>
        </p:txBody>
      </p:sp>
    </p:spTree>
    <p:extLst>
      <p:ext uri="{BB962C8B-B14F-4D97-AF65-F5344CB8AC3E}">
        <p14:creationId xmlns:p14="http://schemas.microsoft.com/office/powerpoint/2010/main" val="6629780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gov/about/ed-offices/ocr/about-oc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Welcome all to this Title IX training for SRSU Faculty &amp; Staff. </a:t>
            </a:r>
            <a:r>
              <a:rPr lang="en-US" dirty="0"/>
              <a:t>My name is Katrina and I am the Title IX Coordinator. </a:t>
            </a:r>
            <a:r>
              <a:rPr lang="en-US" dirty="0">
                <a:cs typeface="Calibri" panose="020F0502020204030204"/>
              </a:rPr>
              <a:t>Katy Williams and I will be conducting this Title IX training today. </a:t>
            </a:r>
            <a:r>
              <a:rPr lang="en-US" b="1" dirty="0">
                <a:cs typeface="Calibri" panose="020F0502020204030204"/>
              </a:rPr>
              <a:t>There are four points of housekeeping before we begin:</a:t>
            </a:r>
          </a:p>
          <a:p>
            <a:pPr marL="242773" indent="-242773">
              <a:buAutoNum type="arabicPeriod"/>
            </a:pPr>
            <a:r>
              <a:rPr lang="en-US" dirty="0">
                <a:cs typeface="Calibri" panose="020F0502020204030204"/>
              </a:rPr>
              <a:t>Recording is in progress – </a:t>
            </a:r>
            <a:r>
              <a:rPr lang="en-US" b="1" dirty="0">
                <a:cs typeface="Calibri" panose="020F0502020204030204"/>
              </a:rPr>
              <a:t>You should be aware that this teams meeting is being recorded</a:t>
            </a:r>
            <a:r>
              <a:rPr lang="en-US" dirty="0">
                <a:cs typeface="Calibri" panose="020F0502020204030204"/>
              </a:rPr>
              <a:t>, and will be posted on a </a:t>
            </a:r>
            <a:r>
              <a:rPr lang="en-US" b="1" dirty="0">
                <a:cs typeface="Calibri" panose="020F0502020204030204"/>
              </a:rPr>
              <a:t>Title IX SRSU Info Page</a:t>
            </a:r>
            <a:r>
              <a:rPr lang="en-US" dirty="0">
                <a:cs typeface="Calibri" panose="020F0502020204030204"/>
              </a:rPr>
              <a:t>, for later reference. The Power Point will also be made available online.</a:t>
            </a:r>
          </a:p>
          <a:p>
            <a:pPr marL="242773" indent="-242773">
              <a:buAutoNum type="arabicPeriod"/>
            </a:pPr>
            <a:r>
              <a:rPr lang="en-US" b="1" dirty="0">
                <a:cs typeface="Calibri" panose="020F0502020204030204"/>
              </a:rPr>
              <a:t>To those joining online, please be aware that the room is not set up for us to hear people joining remotely. If you are joining online and would like to ask a question or make a point during today's training, please write a message in the Microsoft Teams chat. </a:t>
            </a:r>
          </a:p>
          <a:p>
            <a:pPr marL="242773" indent="-242773">
              <a:buAutoNum type="arabicPeriod"/>
            </a:pPr>
            <a:r>
              <a:rPr lang="en-US" dirty="0"/>
              <a:t>We are passing around</a:t>
            </a:r>
            <a:r>
              <a:rPr lang="en-US" b="1" dirty="0"/>
              <a:t> sign up sheets</a:t>
            </a:r>
            <a:r>
              <a:rPr lang="en-US" dirty="0"/>
              <a:t>. Please sign the sheet. We will collect names of those attending online. We will share all who are attending with HR to count this training towards your </a:t>
            </a:r>
            <a:r>
              <a:rPr lang="en-US" b="1" dirty="0"/>
              <a:t>HR and Professional Development credit.</a:t>
            </a:r>
            <a:r>
              <a:rPr lang="en-US" dirty="0"/>
              <a:t> </a:t>
            </a:r>
            <a:endParaRPr lang="en-US" dirty="0">
              <a:cs typeface="Calibri" panose="020F0502020204030204"/>
            </a:endParaRPr>
          </a:p>
          <a:p>
            <a:pPr marL="242773" indent="-242773">
              <a:buAutoNum type="arabicPeriod"/>
            </a:pPr>
            <a:r>
              <a:rPr lang="en-US" dirty="0"/>
              <a:t>The final note is a </a:t>
            </a:r>
            <a:r>
              <a:rPr lang="en-US" b="1" dirty="0"/>
              <a:t>trigger warning</a:t>
            </a:r>
            <a:r>
              <a:rPr lang="en-US" dirty="0"/>
              <a:t>- Some of the terms or descriptions used in this training could cause uncomfortable associations. </a:t>
            </a:r>
            <a:r>
              <a:rPr lang="en-US" b="1" dirty="0"/>
              <a:t>If you feel at any time you need a break from the training, please take one. </a:t>
            </a:r>
            <a:endParaRPr lang="en-US" b="1" dirty="0">
              <a:cs typeface="+mn-cs"/>
            </a:endParaRPr>
          </a:p>
          <a:p>
            <a:pPr marL="0" indent="0">
              <a:buNone/>
            </a:pPr>
            <a:r>
              <a:rPr lang="en-US" dirty="0">
                <a:cs typeface="Calibri" panose="020F0502020204030204"/>
              </a:rPr>
              <a:t>Now that the housekeeping is out of the way &gt;&gt;</a:t>
            </a:r>
            <a:r>
              <a:rPr lang="en-US" dirty="0"/>
              <a:t> I want to first ask </a:t>
            </a:r>
            <a:r>
              <a:rPr lang="en-US" b="1" dirty="0"/>
              <a:t>what about Title IX do you want to learn more about?</a:t>
            </a:r>
            <a:r>
              <a:rPr lang="en-US" dirty="0"/>
              <a:t> You can shout it out and I'll take a note, as your suggestions could be integrated into future Title IX information sessions or trainings.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1</a:t>
            </a:fld>
            <a:endParaRPr lang="en-US"/>
          </a:p>
        </p:txBody>
      </p:sp>
    </p:spTree>
    <p:extLst>
      <p:ext uri="{BB962C8B-B14F-4D97-AF65-F5344CB8AC3E}">
        <p14:creationId xmlns:p14="http://schemas.microsoft.com/office/powerpoint/2010/main" val="207357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10</a:t>
            </a:fld>
            <a:endParaRPr lang="en-US"/>
          </a:p>
        </p:txBody>
      </p:sp>
    </p:spTree>
    <p:extLst>
      <p:ext uri="{BB962C8B-B14F-4D97-AF65-F5344CB8AC3E}">
        <p14:creationId xmlns:p14="http://schemas.microsoft.com/office/powerpoint/2010/main" val="44853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11</a:t>
            </a:fld>
            <a:endParaRPr lang="en-US"/>
          </a:p>
        </p:txBody>
      </p:sp>
    </p:spTree>
    <p:extLst>
      <p:ext uri="{BB962C8B-B14F-4D97-AF65-F5344CB8AC3E}">
        <p14:creationId xmlns:p14="http://schemas.microsoft.com/office/powerpoint/2010/main" val="129277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12</a:t>
            </a:fld>
            <a:endParaRPr lang="en-US"/>
          </a:p>
        </p:txBody>
      </p:sp>
    </p:spTree>
    <p:extLst>
      <p:ext uri="{BB962C8B-B14F-4D97-AF65-F5344CB8AC3E}">
        <p14:creationId xmlns:p14="http://schemas.microsoft.com/office/powerpoint/2010/main" val="95008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13</a:t>
            </a:fld>
            <a:endParaRPr lang="en-US"/>
          </a:p>
        </p:txBody>
      </p:sp>
    </p:spTree>
    <p:extLst>
      <p:ext uri="{BB962C8B-B14F-4D97-AF65-F5344CB8AC3E}">
        <p14:creationId xmlns:p14="http://schemas.microsoft.com/office/powerpoint/2010/main" val="62923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14</a:t>
            </a:fld>
            <a:endParaRPr lang="en-US"/>
          </a:p>
        </p:txBody>
      </p:sp>
    </p:spTree>
    <p:extLst>
      <p:ext uri="{BB962C8B-B14F-4D97-AF65-F5344CB8AC3E}">
        <p14:creationId xmlns:p14="http://schemas.microsoft.com/office/powerpoint/2010/main" val="2058532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15</a:t>
            </a:fld>
            <a:endParaRPr lang="en-US"/>
          </a:p>
        </p:txBody>
      </p:sp>
    </p:spTree>
    <p:extLst>
      <p:ext uri="{BB962C8B-B14F-4D97-AF65-F5344CB8AC3E}">
        <p14:creationId xmlns:p14="http://schemas.microsoft.com/office/powerpoint/2010/main" val="61894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16</a:t>
            </a:fld>
            <a:endParaRPr lang="en-US"/>
          </a:p>
        </p:txBody>
      </p:sp>
    </p:spTree>
    <p:extLst>
      <p:ext uri="{BB962C8B-B14F-4D97-AF65-F5344CB8AC3E}">
        <p14:creationId xmlns:p14="http://schemas.microsoft.com/office/powerpoint/2010/main" val="33117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17</a:t>
            </a:fld>
            <a:endParaRPr lang="en-US"/>
          </a:p>
        </p:txBody>
      </p:sp>
    </p:spTree>
    <p:extLst>
      <p:ext uri="{BB962C8B-B14F-4D97-AF65-F5344CB8AC3E}">
        <p14:creationId xmlns:p14="http://schemas.microsoft.com/office/powerpoint/2010/main" val="407028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18</a:t>
            </a:fld>
            <a:endParaRPr lang="en-US"/>
          </a:p>
        </p:txBody>
      </p:sp>
    </p:spTree>
    <p:extLst>
      <p:ext uri="{BB962C8B-B14F-4D97-AF65-F5344CB8AC3E}">
        <p14:creationId xmlns:p14="http://schemas.microsoft.com/office/powerpoint/2010/main" val="254539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19</a:t>
            </a:fld>
            <a:endParaRPr lang="en-US"/>
          </a:p>
        </p:txBody>
      </p:sp>
    </p:spTree>
    <p:extLst>
      <p:ext uri="{BB962C8B-B14F-4D97-AF65-F5344CB8AC3E}">
        <p14:creationId xmlns:p14="http://schemas.microsoft.com/office/powerpoint/2010/main" val="260215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defRPr/>
            </a:pPr>
            <a:r>
              <a:rPr lang="en-US">
                <a:cs typeface="Calibri" panose="020F0502020204030204"/>
              </a:rPr>
              <a:t>First! What is Title IX?</a:t>
            </a:r>
          </a:p>
          <a:p>
            <a:pPr marL="182080" indent="-182080" defTabSz="931764">
              <a:buFont typeface="Calibri"/>
              <a:buChar char="-"/>
              <a:defRPr/>
            </a:pPr>
            <a:r>
              <a:rPr lang="en-US" i="1">
                <a:cs typeface="Calibri"/>
              </a:rPr>
              <a:t>Read slide </a:t>
            </a:r>
            <a:endParaRPr lang="en-US">
              <a:cs typeface="Calibri" panose="020F0502020204030204"/>
            </a:endParaRPr>
          </a:p>
          <a:p>
            <a:pPr marL="182080" indent="-182080" defTabSz="931764">
              <a:buFont typeface="Calibri"/>
              <a:buChar char="-"/>
              <a:defRPr/>
            </a:pPr>
            <a:r>
              <a:rPr lang="en-US"/>
              <a:t>The U.S. Department of Education’s </a:t>
            </a:r>
            <a:r>
              <a:rPr lang="en-US" u="sng">
                <a:hlinkClick r:id="rId3"/>
              </a:rPr>
              <a:t>Office for Civil Rights</a:t>
            </a:r>
            <a:r>
              <a:rPr lang="en-US"/>
              <a:t> (OCR) enforces</a:t>
            </a:r>
            <a:r>
              <a:rPr lang="en-US" dirty="0"/>
              <a:t>, Title IX</a:t>
            </a:r>
            <a:r>
              <a:rPr lang="en-US"/>
              <a:t>.</a:t>
            </a:r>
            <a:r>
              <a:rPr lang="en-US" dirty="0"/>
              <a:t> </a:t>
            </a:r>
            <a:endParaRPr lang="en-US"/>
          </a:p>
          <a:p>
            <a:pPr marL="182080" indent="-182080" defTabSz="931764">
              <a:buFont typeface="Calibri"/>
              <a:buChar char="-"/>
              <a:defRPr/>
            </a:pPr>
            <a:r>
              <a:rPr lang="en-US" dirty="0"/>
              <a:t>This</a:t>
            </a:r>
            <a:r>
              <a:rPr lang="en-US">
                <a:cs typeface="Calibri"/>
              </a:rPr>
              <a:t> training is on Title IX.</a:t>
            </a:r>
          </a:p>
          <a:p>
            <a:pPr defTabSz="931764">
              <a:defRPr/>
            </a:pPr>
            <a:endParaRPr lang="en-US">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2</a:t>
            </a:fld>
            <a:endParaRPr lang="en-US"/>
          </a:p>
        </p:txBody>
      </p:sp>
    </p:spTree>
    <p:extLst>
      <p:ext uri="{BB962C8B-B14F-4D97-AF65-F5344CB8AC3E}">
        <p14:creationId xmlns:p14="http://schemas.microsoft.com/office/powerpoint/2010/main" val="2006794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8FA44-167B-4964-BABE-431DF662841A}" type="slidenum">
              <a:rPr lang="en-US" smtClean="0"/>
              <a:t>20</a:t>
            </a:fld>
            <a:endParaRPr lang="en-US"/>
          </a:p>
        </p:txBody>
      </p:sp>
    </p:spTree>
    <p:extLst>
      <p:ext uri="{BB962C8B-B14F-4D97-AF65-F5344CB8AC3E}">
        <p14:creationId xmlns:p14="http://schemas.microsoft.com/office/powerpoint/2010/main" val="97654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Katy shared earlier, in the Texas State University System's Sexual Misconduct Policy and Procedures, Sexual Misconduct is --- </a:t>
            </a:r>
            <a:r>
              <a:rPr lang="en-US" i="1">
                <a:ea typeface="Calibri"/>
                <a:cs typeface="Calibri"/>
              </a:rPr>
              <a:t>read slide</a:t>
            </a:r>
          </a:p>
          <a:p>
            <a:pPr marL="182080" indent="-182080">
              <a:buFont typeface="Calibri"/>
              <a:buChar char="-"/>
            </a:pPr>
            <a:r>
              <a:rPr lang="en-US">
                <a:cs typeface="Calibri"/>
              </a:rPr>
              <a:t>Since this training is geared to SRSU Faculty and Staff, the important word today is "Responsible Employee"</a:t>
            </a:r>
          </a:p>
          <a:p>
            <a:endParaRPr lang="en-US">
              <a:cs typeface="Calibri"/>
            </a:endParaRPr>
          </a:p>
          <a:p>
            <a:pPr>
              <a:lnSpc>
                <a:spcPct val="90000"/>
              </a:lnSpc>
              <a:spcBef>
                <a:spcPts val="1062"/>
              </a:spcBef>
            </a:pPr>
            <a:endParaRPr lang="en-US">
              <a:cs typeface="Calibri"/>
            </a:endParaRPr>
          </a:p>
          <a:p>
            <a:pPr>
              <a:lnSpc>
                <a:spcPct val="90000"/>
              </a:lnSpc>
              <a:spcBef>
                <a:spcPts val="1062"/>
              </a:spcBef>
            </a:pPr>
            <a:endParaRPr lang="en-US" i="1">
              <a:cs typeface="Calibri"/>
            </a:endParaRPr>
          </a:p>
          <a:p>
            <a:pPr>
              <a:lnSpc>
                <a:spcPct val="90000"/>
              </a:lnSpc>
              <a:spcBef>
                <a:spcPts val="1062"/>
              </a:spcBef>
            </a:pPr>
            <a:endParaRPr lang="en-US">
              <a:cs typeface="Calibri"/>
            </a:endParaRPr>
          </a:p>
          <a:p>
            <a:pPr marL="182080" indent="-182080">
              <a:lnSpc>
                <a:spcPct val="90000"/>
              </a:lnSpc>
              <a:spcBef>
                <a:spcPts val="1062"/>
              </a:spcBef>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21</a:t>
            </a:fld>
            <a:endParaRPr lang="en-US"/>
          </a:p>
        </p:txBody>
      </p:sp>
    </p:spTree>
    <p:extLst>
      <p:ext uri="{BB962C8B-B14F-4D97-AF65-F5344CB8AC3E}">
        <p14:creationId xmlns:p14="http://schemas.microsoft.com/office/powerpoint/2010/main" val="307845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080" indent="-182080">
              <a:lnSpc>
                <a:spcPct val="90000"/>
              </a:lnSpc>
              <a:spcBef>
                <a:spcPts val="1062"/>
              </a:spcBef>
              <a:buFont typeface="Calibri"/>
              <a:buChar char="-"/>
            </a:pPr>
            <a:r>
              <a:rPr lang="en-US"/>
              <a:t>How to report</a:t>
            </a:r>
          </a:p>
          <a:p>
            <a:pPr marL="182080" indent="-182080">
              <a:lnSpc>
                <a:spcPct val="90000"/>
              </a:lnSpc>
              <a:spcBef>
                <a:spcPts val="1062"/>
              </a:spcBef>
              <a:buFont typeface="Calibri"/>
              <a:buChar char="-"/>
            </a:pPr>
            <a:r>
              <a:rPr lang="en-US"/>
              <a:t>We will notify you we received your report, but you will not receive further information on the case beyond that. </a:t>
            </a:r>
          </a:p>
          <a:p>
            <a:pPr marL="182080" indent="-182080">
              <a:lnSpc>
                <a:spcPct val="90000"/>
              </a:lnSpc>
              <a:spcBef>
                <a:spcPts val="1062"/>
              </a:spcBef>
              <a:buFont typeface="Calibri"/>
              <a:buChar char="-"/>
            </a:pPr>
            <a:r>
              <a:rPr lang="en-US"/>
              <a:t>Confidentiality - all involved in an alleged Title IX case have a right to confidentiality </a:t>
            </a:r>
            <a:endParaRPr lang="en-US">
              <a:cs typeface="Calibri"/>
            </a:endParaRPr>
          </a:p>
          <a:p>
            <a:pPr marL="667626" lvl="1" indent="-182080">
              <a:lnSpc>
                <a:spcPct val="90000"/>
              </a:lnSpc>
              <a:spcBef>
                <a:spcPts val="1062"/>
              </a:spcBef>
              <a:buFont typeface="Courier New"/>
              <a:buChar char="o"/>
            </a:pPr>
            <a:r>
              <a:rPr lang="en-US">
                <a:cs typeface="Calibri"/>
              </a:rPr>
              <a:t>You will not be notified of updates on the case </a:t>
            </a:r>
          </a:p>
          <a:p>
            <a:pPr>
              <a:lnSpc>
                <a:spcPct val="90000"/>
              </a:lnSpc>
              <a:spcBef>
                <a:spcPts val="1062"/>
              </a:spcBef>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22</a:t>
            </a:fld>
            <a:endParaRPr lang="en-US"/>
          </a:p>
        </p:txBody>
      </p:sp>
    </p:spTree>
    <p:extLst>
      <p:ext uri="{BB962C8B-B14F-4D97-AF65-F5344CB8AC3E}">
        <p14:creationId xmlns:p14="http://schemas.microsoft.com/office/powerpoint/2010/main" val="577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2773" indent="-242773">
              <a:buAutoNum type="arabicPeriod"/>
            </a:pPr>
            <a:r>
              <a:rPr lang="en-US"/>
              <a:t>Confidentiality</a:t>
            </a:r>
          </a:p>
          <a:p>
            <a:pPr marL="242773" indent="-242773">
              <a:buAutoNum type="arabicPeriod"/>
            </a:pPr>
            <a:r>
              <a:rPr lang="en-US"/>
              <a:t>Parties (means the complainant and respondent) </a:t>
            </a:r>
            <a:endParaRPr lang="en-US">
              <a:cs typeface="Calibri"/>
            </a:endParaRPr>
          </a:p>
          <a:p>
            <a:pPr marL="242773" indent="-242773">
              <a:buAutoNum type="arabicPeriod"/>
            </a:pPr>
            <a:r>
              <a:rPr lang="en-US"/>
              <a:t>Complainant </a:t>
            </a:r>
          </a:p>
          <a:p>
            <a:pPr marL="546240" lvl="1" indent="-242773">
              <a:buFont typeface="Courier New"/>
              <a:buChar char="o"/>
            </a:pPr>
            <a:r>
              <a:rPr lang="en-US">
                <a:cs typeface="Calibri"/>
              </a:rPr>
              <a:t>Individual who is alleged to be the victim of sexual misconduct </a:t>
            </a:r>
          </a:p>
          <a:p>
            <a:pPr marL="242773" indent="-242773">
              <a:buAutoNum type="arabicPeriod"/>
            </a:pPr>
            <a:r>
              <a:rPr lang="en-US"/>
              <a:t>Respondent</a:t>
            </a:r>
            <a:endParaRPr lang="en-US">
              <a:cs typeface="Calibri"/>
            </a:endParaRPr>
          </a:p>
          <a:p>
            <a:pPr marL="546240" lvl="1" indent="-242773">
              <a:buFont typeface="Courier New"/>
              <a:buChar char="o"/>
            </a:pPr>
            <a:r>
              <a:rPr lang="en-US">
                <a:cs typeface="Calibri"/>
              </a:rPr>
              <a:t>Refers to the person accused of sexual misconduct </a:t>
            </a:r>
          </a:p>
          <a:p>
            <a:pPr marL="242773" indent="-242773">
              <a:buAutoNum type="arabicPeriod"/>
            </a:pPr>
            <a:r>
              <a:rPr lang="en-US"/>
              <a:t>Advisor</a:t>
            </a:r>
            <a:endParaRPr lang="en-US">
              <a:cs typeface="Calibri"/>
            </a:endParaRPr>
          </a:p>
          <a:p>
            <a:pPr marL="546240" lvl="1" indent="-242773">
              <a:buFont typeface="Courier New"/>
              <a:buChar char="o"/>
            </a:pPr>
            <a:r>
              <a:rPr lang="en-US">
                <a:cs typeface="Calibri"/>
              </a:rPr>
              <a:t>Person who may accompany the Party to any and all meetings, hearing, or proceedings and provides supports, guidance, or advice to the party. </a:t>
            </a:r>
          </a:p>
        </p:txBody>
      </p:sp>
      <p:sp>
        <p:nvSpPr>
          <p:cNvPr id="4" name="Slide Number Placeholder 3"/>
          <p:cNvSpPr>
            <a:spLocks noGrp="1"/>
          </p:cNvSpPr>
          <p:nvPr>
            <p:ph type="sldNum" sz="quarter" idx="5"/>
          </p:nvPr>
        </p:nvSpPr>
        <p:spPr/>
        <p:txBody>
          <a:bodyPr/>
          <a:lstStyle/>
          <a:p>
            <a:fld id="{6AF8FA44-167B-4964-BABE-431DF662841A}" type="slidenum">
              <a:rPr lang="en-US" smtClean="0"/>
              <a:t>23</a:t>
            </a:fld>
            <a:endParaRPr lang="en-US"/>
          </a:p>
        </p:txBody>
      </p:sp>
    </p:spTree>
    <p:extLst>
      <p:ext uri="{BB962C8B-B14F-4D97-AF65-F5344CB8AC3E}">
        <p14:creationId xmlns:p14="http://schemas.microsoft.com/office/powerpoint/2010/main" val="1265023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panose="020F0502020204030204"/>
              </a:rPr>
              <a:t>20 minutes – scenarios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24</a:t>
            </a:fld>
            <a:endParaRPr lang="en-US"/>
          </a:p>
        </p:txBody>
      </p:sp>
    </p:spTree>
    <p:extLst>
      <p:ext uri="{BB962C8B-B14F-4D97-AF65-F5344CB8AC3E}">
        <p14:creationId xmlns:p14="http://schemas.microsoft.com/office/powerpoint/2010/main" val="416518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E7CC71-5D93-430E-ACED-D396D364F811}"/>
              </a:ext>
            </a:extLst>
          </p:cNvPr>
          <p:cNvSpPr>
            <a:spLocks noGrp="1"/>
          </p:cNvSpPr>
          <p:nvPr>
            <p:ph type="body" idx="1"/>
          </p:nvPr>
        </p:nvSpPr>
        <p:spPr/>
        <p:txBody>
          <a:bodyPr/>
          <a:lstStyle/>
          <a:p>
            <a:r>
              <a:rPr lang="en-US" dirty="0">
                <a:latin typeface="Garamond"/>
              </a:rPr>
              <a:t>10 minutes for evaluation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080" indent="-182080">
              <a:buFont typeface="Calibri"/>
              <a:buChar char="-"/>
            </a:pPr>
            <a:r>
              <a:rPr lang="en-US">
                <a:ea typeface="Calibri"/>
                <a:cs typeface="Calibri"/>
              </a:rPr>
              <a:t>The scope of Title IX is broad, as can be seen from this graphic Katy presented before which highlights the different Title IX components. This particular training on Title IX is scoped in on the particular aspect of Sexual Misconduct for Title IX training. </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3</a:t>
            </a:fld>
            <a:endParaRPr lang="en-US"/>
          </a:p>
        </p:txBody>
      </p:sp>
    </p:spTree>
    <p:extLst>
      <p:ext uri="{BB962C8B-B14F-4D97-AF65-F5344CB8AC3E}">
        <p14:creationId xmlns:p14="http://schemas.microsoft.com/office/powerpoint/2010/main" val="301742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defRPr/>
            </a:pPr>
            <a:r>
              <a:rPr lang="en-US">
                <a:cs typeface="Calibri" panose="020F0502020204030204"/>
              </a:rPr>
              <a:t>Here are our objectives for today's Title IX training. </a:t>
            </a:r>
          </a:p>
          <a:p>
            <a:pPr marL="242773" indent="-242773" defTabSz="931764">
              <a:buAutoNum type="arabicPeriod"/>
              <a:defRPr/>
            </a:pPr>
            <a:r>
              <a:rPr lang="en-US">
                <a:cs typeface="Calibri" panose="020F0502020204030204"/>
              </a:rPr>
              <a:t>We will clarify what your Title IX responsibilities are as a Sul Ross employee</a:t>
            </a:r>
          </a:p>
          <a:p>
            <a:pPr marL="242773" indent="-242773" defTabSz="931764">
              <a:buAutoNum type="arabicPeriod"/>
              <a:defRPr/>
            </a:pPr>
            <a:r>
              <a:rPr lang="en-US">
                <a:cs typeface="Calibri" panose="020F0502020204030204"/>
              </a:rPr>
              <a:t>We will discuss the Title IX procedure, here at Sul Ross</a:t>
            </a:r>
            <a:endParaRPr lang="en-US"/>
          </a:p>
          <a:p>
            <a:pPr marL="242773" indent="-242773" defTabSz="931764">
              <a:buAutoNum type="arabicPeriod"/>
              <a:defRPr/>
            </a:pPr>
            <a:r>
              <a:rPr lang="en-US">
                <a:cs typeface="Calibri"/>
              </a:rPr>
              <a:t>We will share what Sul Ross students should know about Title IX</a:t>
            </a:r>
            <a:endParaRPr lang="en-US"/>
          </a:p>
          <a:p>
            <a:pPr marL="242773" indent="-242773" defTabSz="931764">
              <a:buAutoNum type="arabicPeriod"/>
              <a:defRPr/>
            </a:pPr>
            <a:endParaRPr lang="en-US">
              <a:cs typeface="Calibri" panose="020F0502020204030204"/>
            </a:endParaRPr>
          </a:p>
          <a:p>
            <a:pPr defTabSz="931764">
              <a:defRPr/>
            </a:pPr>
            <a:r>
              <a:rPr lang="en-US">
                <a:cs typeface="Calibri" panose="020F0502020204030204"/>
              </a:rPr>
              <a:t>At the end of our presentation, you will be asked to complete an evaluation based on these objectives. I suggest you take notes under these three headers through the presentation, to prepare for that evaluation.  </a:t>
            </a:r>
          </a:p>
          <a:p>
            <a:pPr defTabSz="931764">
              <a:defRPr/>
            </a:pPr>
            <a:r>
              <a:rPr lang="en-US" i="1">
                <a:cs typeface="Calibri" panose="020F0502020204030204"/>
              </a:rPr>
              <a:t>I'll give you a moment to write down these three objectives for our training today. </a:t>
            </a:r>
            <a:endParaRPr lang="en-US">
              <a:cs typeface="Calibri" panose="020F0502020204030204"/>
            </a:endParaRPr>
          </a:p>
          <a:p>
            <a:pPr defTabSz="931764">
              <a:defRPr/>
            </a:pPr>
            <a:endParaRPr lang="en-US">
              <a:cs typeface="Calibri" panose="020F0502020204030204"/>
            </a:endParaRPr>
          </a:p>
          <a:p>
            <a:pPr defTabSz="931764">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4</a:t>
            </a:fld>
            <a:endParaRPr lang="en-US"/>
          </a:p>
        </p:txBody>
      </p:sp>
    </p:spTree>
    <p:extLst>
      <p:ext uri="{BB962C8B-B14F-4D97-AF65-F5344CB8AC3E}">
        <p14:creationId xmlns:p14="http://schemas.microsoft.com/office/powerpoint/2010/main" val="112433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r>
              <a:rPr lang="en-US"/>
              <a:t>So then! Now for formal introductions to the Title IX team here on SRSU's campus. </a:t>
            </a:r>
          </a:p>
          <a:p>
            <a:pPr defTabSz="931764"/>
            <a:r>
              <a:rPr lang="en-US">
                <a:cs typeface="Calibri"/>
              </a:rPr>
              <a:t>There are three of us who play a central role in the Title IX process on campus.</a:t>
            </a:r>
          </a:p>
          <a:p>
            <a:pPr marL="174662" indent="-174662" defTabSz="931764">
              <a:buFont typeface="Calibri,Sans-Serif"/>
              <a:buChar char="-"/>
            </a:pPr>
            <a:r>
              <a:rPr lang="en-US"/>
              <a:t>Dr. Harris, the Dean of Students, is our Title IX Decision Maker, if a Title IX investigation goes to a live hearing. </a:t>
            </a:r>
            <a:endParaRPr lang="en-US">
              <a:cs typeface="Calibri"/>
            </a:endParaRPr>
          </a:p>
          <a:p>
            <a:pPr defTabSz="931764"/>
            <a:r>
              <a:rPr lang="en-US"/>
              <a:t>We will share further information on her role later in this presentation.</a:t>
            </a:r>
            <a:endParaRPr lang="en-US">
              <a:cs typeface="Calibri"/>
            </a:endParaRPr>
          </a:p>
          <a:p>
            <a:pPr defTabSz="931764"/>
            <a:endParaRPr lang="en-US"/>
          </a:p>
          <a:p>
            <a:pPr marL="182080" indent="-182080" defTabSz="931764">
              <a:buFont typeface="Calibri,Sans-Serif"/>
              <a:buChar char="-"/>
            </a:pPr>
            <a:r>
              <a:rPr lang="en-US"/>
              <a:t>Again, my name is Katrina </a:t>
            </a:r>
            <a:r>
              <a:rPr lang="en-US" err="1"/>
              <a:t>Cano</a:t>
            </a:r>
            <a:r>
              <a:rPr lang="en-US"/>
              <a:t>, and I am the Title IX Coordinator. </a:t>
            </a:r>
            <a:endParaRPr lang="en-US">
              <a:cs typeface="Calibri"/>
            </a:endParaRPr>
          </a:p>
          <a:p>
            <a:pPr defTabSz="931764"/>
            <a:r>
              <a:rPr lang="en-US" dirty="0"/>
              <a:t>What is a Title IX Coordinator?</a:t>
            </a:r>
            <a:endParaRPr lang="en-US">
              <a:cs typeface="Calibri"/>
            </a:endParaRPr>
          </a:p>
          <a:p>
            <a:pPr defTabSz="931764"/>
            <a:endParaRPr lang="en-US"/>
          </a:p>
          <a:p>
            <a:pPr defTabSz="931764"/>
            <a:r>
              <a:rPr lang="en-US" dirty="0"/>
              <a:t>As the Title IX Coordinator, I: </a:t>
            </a:r>
            <a:endParaRPr lang="en-US">
              <a:cs typeface="Calibri"/>
            </a:endParaRPr>
          </a:p>
          <a:p>
            <a:pPr marL="232658" indent="-232658" defTabSz="931764">
              <a:buFont typeface="Calibri,Sans-Serif"/>
              <a:buChar char="-"/>
            </a:pPr>
            <a:r>
              <a:rPr lang="en-US" dirty="0"/>
              <a:t>receive allegations of sexual misconduct on campus, </a:t>
            </a:r>
            <a:r>
              <a:rPr lang="en-US"/>
              <a:t>intake </a:t>
            </a:r>
            <a:r>
              <a:rPr lang="en-US" dirty="0"/>
              <a:t>involved parties and manage </a:t>
            </a:r>
            <a:r>
              <a:rPr lang="en-US"/>
              <a:t>cases</a:t>
            </a:r>
            <a:r>
              <a:rPr lang="en-US" dirty="0"/>
              <a:t>. </a:t>
            </a:r>
            <a:endParaRPr lang="en-US">
              <a:cs typeface="Calibri"/>
            </a:endParaRPr>
          </a:p>
          <a:p>
            <a:pPr marL="232658" indent="-232658" defTabSz="931764">
              <a:buFont typeface="Calibri,Sans-Serif"/>
              <a:buChar char="-"/>
            </a:pPr>
            <a:r>
              <a:rPr lang="en-US"/>
              <a:t>I also </a:t>
            </a:r>
            <a:r>
              <a:rPr lang="en-US" dirty="0"/>
              <a:t>share information on the </a:t>
            </a:r>
            <a:r>
              <a:rPr lang="en-US"/>
              <a:t>Title IX </a:t>
            </a:r>
            <a:r>
              <a:rPr lang="en-US" dirty="0"/>
              <a:t>process </a:t>
            </a:r>
            <a:r>
              <a:rPr lang="en-US"/>
              <a:t>with those involved </a:t>
            </a:r>
            <a:r>
              <a:rPr lang="en-US" dirty="0"/>
              <a:t>in </a:t>
            </a:r>
            <a:r>
              <a:rPr lang="en-US"/>
              <a:t>an incident</a:t>
            </a:r>
            <a:r>
              <a:rPr lang="en-US" dirty="0"/>
              <a:t>, and </a:t>
            </a:r>
            <a:r>
              <a:rPr lang="en-US"/>
              <a:t>the broader university community </a:t>
            </a:r>
            <a:endParaRPr lang="en-US">
              <a:cs typeface="Calibri"/>
            </a:endParaRPr>
          </a:p>
          <a:p>
            <a:pPr defTabSz="931764"/>
            <a:endParaRPr lang="en-US">
              <a:cs typeface="Calibri"/>
            </a:endParaRPr>
          </a:p>
          <a:p>
            <a:pPr defTabSz="931764"/>
            <a:r>
              <a:rPr lang="en-US">
                <a:cs typeface="Calibri"/>
              </a:rPr>
              <a:t>Now</a:t>
            </a:r>
            <a:r>
              <a:rPr lang="en-US"/>
              <a:t> </a:t>
            </a:r>
            <a:r>
              <a:rPr lang="en-US" dirty="0"/>
              <a:t>I’ll turn the floor over to Katy </a:t>
            </a:r>
            <a:r>
              <a:rPr lang="en-US"/>
              <a:t>Williams - </a:t>
            </a:r>
            <a:r>
              <a:rPr lang="en-US" dirty="0"/>
              <a:t>so she can introduce herself and share </a:t>
            </a:r>
            <a:r>
              <a:rPr lang="en-US"/>
              <a:t>on </a:t>
            </a:r>
            <a:r>
              <a:rPr lang="en-US" dirty="0"/>
              <a:t>her role </a:t>
            </a:r>
            <a:r>
              <a:rPr lang="en-US"/>
              <a:t>with</a:t>
            </a:r>
            <a:r>
              <a:rPr lang="en-US" dirty="0"/>
              <a:t> Title IX at Sul Ross. </a:t>
            </a:r>
            <a:endParaRPr lang="en-US">
              <a:cs typeface="Calibri"/>
            </a:endParaRPr>
          </a:p>
          <a:p>
            <a:pPr defTabSz="931764"/>
            <a:endParaRPr lang="en-US">
              <a:cs typeface="Calibri"/>
            </a:endParaRPr>
          </a:p>
          <a:p>
            <a:r>
              <a:rPr lang="en-US" b="1" dirty="0"/>
              <a:t>Katy introduces herself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F8FA44-167B-4964-BABE-431DF662841A}" type="slidenum">
              <a:rPr lang="en-US" smtClean="0"/>
              <a:t>5</a:t>
            </a:fld>
            <a:endParaRPr lang="en-US"/>
          </a:p>
        </p:txBody>
      </p:sp>
    </p:spTree>
    <p:extLst>
      <p:ext uri="{BB962C8B-B14F-4D97-AF65-F5344CB8AC3E}">
        <p14:creationId xmlns:p14="http://schemas.microsoft.com/office/powerpoint/2010/main" val="379088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defRPr/>
            </a:pPr>
            <a:r>
              <a:rPr lang="en-US">
                <a:cs typeface="Calibri"/>
              </a:rPr>
              <a:t>Great, thank you Katy. </a:t>
            </a:r>
            <a:endParaRPr lang="en-US"/>
          </a:p>
          <a:p>
            <a:pPr defTabSz="931764">
              <a:defRPr/>
            </a:pPr>
            <a:r>
              <a:rPr lang="en-US" i="1">
                <a:cs typeface="Calibri" panose="020F0502020204030204"/>
              </a:rPr>
              <a:t>Read slide</a:t>
            </a:r>
            <a:endParaRPr lang="en-US">
              <a:cs typeface="Calibri" panose="020F0502020204030204"/>
            </a:endParaRPr>
          </a:p>
          <a:p>
            <a:pPr defTabSz="931764">
              <a:defRPr/>
            </a:pPr>
            <a:r>
              <a:rPr lang="en-US">
                <a:cs typeface="Calibri" panose="020F0502020204030204"/>
              </a:rPr>
              <a:t>Please note down questions through the presentation for the Q&amp;A session. </a:t>
            </a:r>
          </a:p>
          <a:p>
            <a:pPr defTabSz="931764">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6</a:t>
            </a:fld>
            <a:endParaRPr lang="en-US"/>
          </a:p>
        </p:txBody>
      </p:sp>
    </p:spTree>
    <p:extLst>
      <p:ext uri="{BB962C8B-B14F-4D97-AF65-F5344CB8AC3E}">
        <p14:creationId xmlns:p14="http://schemas.microsoft.com/office/powerpoint/2010/main" val="225820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that, let's begin. </a:t>
            </a:r>
          </a:p>
          <a:p>
            <a:pPr marL="182080" indent="-182080">
              <a:buFont typeface="Arial"/>
              <a:buChar char="•"/>
            </a:pPr>
            <a:endParaRPr lang="en-US"/>
          </a:p>
          <a:p>
            <a:pPr marL="182080" indent="-182080">
              <a:buFont typeface="Arial"/>
              <a:buChar char="•"/>
            </a:pPr>
            <a:r>
              <a:rPr lang="en-US"/>
              <a:t>Again – Title IX is c</a:t>
            </a:r>
            <a:r>
              <a:rPr lang="en-US" b="1"/>
              <a:t>oncerned with protecting people from discrimination based on sex in educational programs receiving federal funding </a:t>
            </a:r>
            <a:endParaRPr lang="en-US"/>
          </a:p>
          <a:p>
            <a:pPr marL="182080" indent="-182080">
              <a:buFont typeface="Arial"/>
              <a:buChar char="•"/>
            </a:pPr>
            <a:r>
              <a:rPr lang="en-US">
                <a:cs typeface="Calibri"/>
              </a:rPr>
              <a:t>Today we are focused on the sexual misconduct aspect of Title IX</a:t>
            </a:r>
            <a:endParaRPr lang="en-US" b="1">
              <a:cs typeface="Calibri"/>
            </a:endParaRPr>
          </a:p>
          <a:p>
            <a:pPr marL="182080" indent="-182080">
              <a:buFont typeface="Arial"/>
              <a:buChar char="•"/>
            </a:pPr>
            <a:r>
              <a:rPr lang="en-US"/>
              <a:t>Beyond Title IX, there are additional federal laws which Sul Ross is obligated to comply with that overlap with the particular issue of sexual misconduct. </a:t>
            </a:r>
            <a:endParaRPr lang="en-US">
              <a:cs typeface="Calibri" panose="020F0502020204030204"/>
            </a:endParaRPr>
          </a:p>
          <a:p>
            <a:pPr marL="182080" indent="-182080">
              <a:buFont typeface="Calibri"/>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7</a:t>
            </a:fld>
            <a:endParaRPr lang="en-US"/>
          </a:p>
        </p:txBody>
      </p:sp>
    </p:spTree>
    <p:extLst>
      <p:ext uri="{BB962C8B-B14F-4D97-AF65-F5344CB8AC3E}">
        <p14:creationId xmlns:p14="http://schemas.microsoft.com/office/powerpoint/2010/main" val="264700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 this slide we can see how Title IX and other laws come together in the </a:t>
            </a:r>
            <a:r>
              <a:rPr lang="en-US" b="1">
                <a:cs typeface="Calibri"/>
              </a:rPr>
              <a:t>Texas State University System Sexual Misconduct Policy and Procedures</a:t>
            </a:r>
            <a:r>
              <a:rPr lang="en-US">
                <a:cs typeface="Calibri"/>
              </a:rPr>
              <a:t>.</a:t>
            </a:r>
          </a:p>
          <a:p>
            <a:endParaRPr lang="en-US">
              <a:cs typeface="Calibri"/>
            </a:endParaRPr>
          </a:p>
          <a:p>
            <a:r>
              <a:rPr lang="en-US">
                <a:cs typeface="Calibri"/>
              </a:rPr>
              <a:t>It is this policy which we are discussing today. </a:t>
            </a:r>
          </a:p>
          <a:p>
            <a:endParaRPr lang="en-US">
              <a:cs typeface="Calibri"/>
            </a:endParaRPr>
          </a:p>
          <a:p>
            <a:pPr marL="174662" indent="-174662">
              <a:buFontTx/>
              <a:buChar char="-"/>
            </a:pPr>
            <a:r>
              <a:rPr lang="en-US"/>
              <a:t>As a reminder, this</a:t>
            </a:r>
            <a:r>
              <a:rPr lang="en-US" dirty="0"/>
              <a:t> TSUS Sexual Misconduct </a:t>
            </a:r>
            <a:r>
              <a:rPr lang="en-US"/>
              <a:t>Policy </a:t>
            </a:r>
            <a:r>
              <a:rPr lang="en-US" dirty="0"/>
              <a:t>was included in the agenda of this meeting</a:t>
            </a:r>
            <a:r>
              <a:rPr lang="en-US"/>
              <a:t>,</a:t>
            </a:r>
            <a:r>
              <a:rPr lang="en-US" dirty="0"/>
              <a:t> and can</a:t>
            </a:r>
            <a:r>
              <a:rPr lang="en-US"/>
              <a:t> also</a:t>
            </a:r>
            <a:r>
              <a:rPr lang="en-US" dirty="0"/>
              <a:t> be found by following the website in the Power Point’s footnote. </a:t>
            </a:r>
            <a:endParaRPr lang="en-US">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8</a:t>
            </a:fld>
            <a:endParaRPr lang="en-US"/>
          </a:p>
        </p:txBody>
      </p:sp>
    </p:spTree>
    <p:extLst>
      <p:ext uri="{BB962C8B-B14F-4D97-AF65-F5344CB8AC3E}">
        <p14:creationId xmlns:p14="http://schemas.microsoft.com/office/powerpoint/2010/main" val="96593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defRPr/>
            </a:pPr>
            <a:r>
              <a:rPr lang="en-US">
                <a:cs typeface="Calibri"/>
              </a:rPr>
              <a:t>This infographic is based on 2014 statistics from the Department of Justice. </a:t>
            </a:r>
            <a:endParaRPr lang="en-US"/>
          </a:p>
          <a:p>
            <a:pPr defTabSz="931764">
              <a:defRPr/>
            </a:pPr>
            <a:endParaRPr lang="en-US"/>
          </a:p>
          <a:p>
            <a:pPr defTabSz="931764">
              <a:defRPr/>
            </a:pPr>
            <a:r>
              <a:rPr lang="en-US"/>
              <a:t>Sexual violence on campus is pervasive.</a:t>
            </a:r>
            <a:endParaRPr lang="en-US">
              <a:cs typeface="Calibri" panose="020F0502020204030204"/>
            </a:endParaRPr>
          </a:p>
          <a:p>
            <a:pPr marL="182080" indent="-182080" defTabSz="931764">
              <a:buFont typeface="Arial"/>
              <a:buChar char="•"/>
              <a:defRPr/>
            </a:pPr>
            <a:r>
              <a:rPr lang="en-US"/>
              <a:t>13% of all students experience rape or sexual assault through physical force, violence, or incapacitation </a:t>
            </a:r>
            <a:endParaRPr lang="en-US">
              <a:cs typeface="Calibri"/>
            </a:endParaRPr>
          </a:p>
          <a:p>
            <a:pPr marL="182080" indent="-182080" defTabSz="931764">
              <a:buFont typeface="Arial"/>
              <a:buChar char="•"/>
              <a:defRPr/>
            </a:pPr>
            <a:r>
              <a:rPr lang="en-US"/>
              <a:t>Among undergraduate students, 26.4% of females and 6.8% of males experience rape or sexual assault through physical force, violence, or incapacitation</a:t>
            </a:r>
            <a:endParaRPr lang="en-US">
              <a:cs typeface="Calibri"/>
            </a:endParaRPr>
          </a:p>
          <a:p>
            <a:pPr marL="182080" indent="-182080" defTabSz="931764">
              <a:buFont typeface="Arial"/>
              <a:buChar char="•"/>
              <a:defRPr/>
            </a:pPr>
            <a:r>
              <a:rPr lang="en-US"/>
              <a:t>5.8% of students have experienced stalking since entering college.2</a:t>
            </a:r>
            <a:endParaRPr lang="en-US">
              <a:cs typeface="Calibri"/>
            </a:endParaRPr>
          </a:p>
          <a:p>
            <a:pPr defTabSz="931764">
              <a:defRPr/>
            </a:pPr>
            <a:endParaRPr lang="en-US">
              <a:cs typeface="Calibri"/>
            </a:endParaRPr>
          </a:p>
        </p:txBody>
      </p:sp>
      <p:sp>
        <p:nvSpPr>
          <p:cNvPr id="4" name="Slide Number Placeholder 3"/>
          <p:cNvSpPr>
            <a:spLocks noGrp="1"/>
          </p:cNvSpPr>
          <p:nvPr>
            <p:ph type="sldNum" sz="quarter" idx="5"/>
          </p:nvPr>
        </p:nvSpPr>
        <p:spPr/>
        <p:txBody>
          <a:bodyPr/>
          <a:lstStyle/>
          <a:p>
            <a:fld id="{6AF8FA44-167B-4964-BABE-431DF662841A}" type="slidenum">
              <a:rPr lang="en-US" smtClean="0"/>
              <a:t>9</a:t>
            </a:fld>
            <a:endParaRPr lang="en-US"/>
          </a:p>
        </p:txBody>
      </p:sp>
    </p:spTree>
    <p:extLst>
      <p:ext uri="{BB962C8B-B14F-4D97-AF65-F5344CB8AC3E}">
        <p14:creationId xmlns:p14="http://schemas.microsoft.com/office/powerpoint/2010/main" val="297212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F195-06DB-4EA0-845A-796EA5136D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8E866E-FEBF-4545-942F-1F39C3DAC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E4507E-114F-40FF-9AF0-AAF18A7CEA0F}"/>
              </a:ext>
            </a:extLst>
          </p:cNvPr>
          <p:cNvSpPr>
            <a:spLocks noGrp="1"/>
          </p:cNvSpPr>
          <p:nvPr>
            <p:ph type="dt" sz="half" idx="10"/>
          </p:nvPr>
        </p:nvSpPr>
        <p:spPr/>
        <p:txBody>
          <a:bodyPr/>
          <a:lstStyle/>
          <a:p>
            <a:fld id="{E1715F86-2023-4B24-9959-6049F98E40DA}" type="datetime1">
              <a:rPr lang="en-US" smtClean="0"/>
              <a:t>10/21/2024</a:t>
            </a:fld>
            <a:endParaRPr lang="en-US"/>
          </a:p>
        </p:txBody>
      </p:sp>
      <p:sp>
        <p:nvSpPr>
          <p:cNvPr id="5" name="Footer Placeholder 4">
            <a:extLst>
              <a:ext uri="{FF2B5EF4-FFF2-40B4-BE49-F238E27FC236}">
                <a16:creationId xmlns:a16="http://schemas.microsoft.com/office/drawing/2014/main" id="{569EB1C7-06E0-495B-B823-37D8BCEE662F}"/>
              </a:ext>
            </a:extLst>
          </p:cNvPr>
          <p:cNvSpPr>
            <a:spLocks noGrp="1"/>
          </p:cNvSpPr>
          <p:nvPr>
            <p:ph type="ftr" sz="quarter" idx="11"/>
          </p:nvPr>
        </p:nvSpPr>
        <p:spPr/>
        <p:txBody>
          <a:bodyPr/>
          <a:lstStyle/>
          <a:p>
            <a:r>
              <a:rPr lang="en-US"/>
              <a:t>https://www.sulross.edu/title-ix/</a:t>
            </a:r>
          </a:p>
        </p:txBody>
      </p:sp>
      <p:sp>
        <p:nvSpPr>
          <p:cNvPr id="6" name="Slide Number Placeholder 5">
            <a:extLst>
              <a:ext uri="{FF2B5EF4-FFF2-40B4-BE49-F238E27FC236}">
                <a16:creationId xmlns:a16="http://schemas.microsoft.com/office/drawing/2014/main" id="{F9B0E0C0-CB7D-4796-89B8-0894E095EDD5}"/>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420235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41AB-3751-4462-B7CB-68E194BB91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C9BF5-9223-4228-BE60-23A87CCCBD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0B846-8D7D-4C04-AEA6-93D53406F3A3}"/>
              </a:ext>
            </a:extLst>
          </p:cNvPr>
          <p:cNvSpPr>
            <a:spLocks noGrp="1"/>
          </p:cNvSpPr>
          <p:nvPr>
            <p:ph type="dt" sz="half" idx="10"/>
          </p:nvPr>
        </p:nvSpPr>
        <p:spPr/>
        <p:txBody>
          <a:bodyPr/>
          <a:lstStyle/>
          <a:p>
            <a:fld id="{27D2F68E-3F44-4DC7-B0FB-B1AE0E0356CE}" type="datetime1">
              <a:rPr lang="en-US" smtClean="0"/>
              <a:t>10/21/2024</a:t>
            </a:fld>
            <a:endParaRPr lang="en-US"/>
          </a:p>
        </p:txBody>
      </p:sp>
      <p:sp>
        <p:nvSpPr>
          <p:cNvPr id="5" name="Footer Placeholder 4">
            <a:extLst>
              <a:ext uri="{FF2B5EF4-FFF2-40B4-BE49-F238E27FC236}">
                <a16:creationId xmlns:a16="http://schemas.microsoft.com/office/drawing/2014/main" id="{84161F24-1E88-44A2-91B8-AD21BBA78174}"/>
              </a:ext>
            </a:extLst>
          </p:cNvPr>
          <p:cNvSpPr>
            <a:spLocks noGrp="1"/>
          </p:cNvSpPr>
          <p:nvPr>
            <p:ph type="ftr" sz="quarter" idx="11"/>
          </p:nvPr>
        </p:nvSpPr>
        <p:spPr/>
        <p:txBody>
          <a:bodyPr/>
          <a:lstStyle/>
          <a:p>
            <a:r>
              <a:rPr lang="en-US"/>
              <a:t>https://www.sulross.edu/title-ix/</a:t>
            </a:r>
          </a:p>
        </p:txBody>
      </p:sp>
      <p:sp>
        <p:nvSpPr>
          <p:cNvPr id="6" name="Slide Number Placeholder 5">
            <a:extLst>
              <a:ext uri="{FF2B5EF4-FFF2-40B4-BE49-F238E27FC236}">
                <a16:creationId xmlns:a16="http://schemas.microsoft.com/office/drawing/2014/main" id="{C23E06DD-30C3-43D7-B0E0-5BAA9BE29A45}"/>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190571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7BA8C-1862-4018-8F18-A2A3AAFB2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314C7-058C-4AAE-B0C6-9C17288F0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D912E-5333-481D-9DDD-C15B13A52AF3}"/>
              </a:ext>
            </a:extLst>
          </p:cNvPr>
          <p:cNvSpPr>
            <a:spLocks noGrp="1"/>
          </p:cNvSpPr>
          <p:nvPr>
            <p:ph type="dt" sz="half" idx="10"/>
          </p:nvPr>
        </p:nvSpPr>
        <p:spPr/>
        <p:txBody>
          <a:bodyPr/>
          <a:lstStyle/>
          <a:p>
            <a:fld id="{8DFA1F1A-994E-44BA-883A-2E36A533A546}" type="datetime1">
              <a:rPr lang="en-US" smtClean="0"/>
              <a:t>10/21/2024</a:t>
            </a:fld>
            <a:endParaRPr lang="en-US"/>
          </a:p>
        </p:txBody>
      </p:sp>
      <p:sp>
        <p:nvSpPr>
          <p:cNvPr id="5" name="Footer Placeholder 4">
            <a:extLst>
              <a:ext uri="{FF2B5EF4-FFF2-40B4-BE49-F238E27FC236}">
                <a16:creationId xmlns:a16="http://schemas.microsoft.com/office/drawing/2014/main" id="{F1C97577-C98D-498D-9DBC-3C6869E1E1B8}"/>
              </a:ext>
            </a:extLst>
          </p:cNvPr>
          <p:cNvSpPr>
            <a:spLocks noGrp="1"/>
          </p:cNvSpPr>
          <p:nvPr>
            <p:ph type="ftr" sz="quarter" idx="11"/>
          </p:nvPr>
        </p:nvSpPr>
        <p:spPr/>
        <p:txBody>
          <a:bodyPr/>
          <a:lstStyle/>
          <a:p>
            <a:r>
              <a:rPr lang="en-US"/>
              <a:t>https://www.sulross.edu/title-ix/</a:t>
            </a:r>
          </a:p>
        </p:txBody>
      </p:sp>
      <p:sp>
        <p:nvSpPr>
          <p:cNvPr id="6" name="Slide Number Placeholder 5">
            <a:extLst>
              <a:ext uri="{FF2B5EF4-FFF2-40B4-BE49-F238E27FC236}">
                <a16:creationId xmlns:a16="http://schemas.microsoft.com/office/drawing/2014/main" id="{803BCA61-D99E-409F-887C-8CA252BBE418}"/>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308309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B3DB-6169-4818-852A-CB79018CE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73F73-EFC3-45E2-928E-99B968681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C7755-96C1-42AB-A504-788F9DB05A0D}"/>
              </a:ext>
            </a:extLst>
          </p:cNvPr>
          <p:cNvSpPr>
            <a:spLocks noGrp="1"/>
          </p:cNvSpPr>
          <p:nvPr>
            <p:ph type="dt" sz="half" idx="10"/>
          </p:nvPr>
        </p:nvSpPr>
        <p:spPr/>
        <p:txBody>
          <a:bodyPr/>
          <a:lstStyle/>
          <a:p>
            <a:fld id="{B2278598-E004-444E-8B6D-CE28FDD7DD37}" type="datetime1">
              <a:rPr lang="en-US" smtClean="0"/>
              <a:t>10/21/2024</a:t>
            </a:fld>
            <a:endParaRPr lang="en-US"/>
          </a:p>
        </p:txBody>
      </p:sp>
      <p:sp>
        <p:nvSpPr>
          <p:cNvPr id="5" name="Footer Placeholder 4">
            <a:extLst>
              <a:ext uri="{FF2B5EF4-FFF2-40B4-BE49-F238E27FC236}">
                <a16:creationId xmlns:a16="http://schemas.microsoft.com/office/drawing/2014/main" id="{336F7821-0E92-48FA-ACCD-C3606B0C8013}"/>
              </a:ext>
            </a:extLst>
          </p:cNvPr>
          <p:cNvSpPr>
            <a:spLocks noGrp="1"/>
          </p:cNvSpPr>
          <p:nvPr>
            <p:ph type="ftr" sz="quarter" idx="11"/>
          </p:nvPr>
        </p:nvSpPr>
        <p:spPr/>
        <p:txBody>
          <a:bodyPr/>
          <a:lstStyle/>
          <a:p>
            <a:r>
              <a:rPr lang="en-US"/>
              <a:t>https://www.sulross.edu/title-ix/</a:t>
            </a:r>
          </a:p>
        </p:txBody>
      </p:sp>
      <p:sp>
        <p:nvSpPr>
          <p:cNvPr id="6" name="Slide Number Placeholder 5">
            <a:extLst>
              <a:ext uri="{FF2B5EF4-FFF2-40B4-BE49-F238E27FC236}">
                <a16:creationId xmlns:a16="http://schemas.microsoft.com/office/drawing/2014/main" id="{264B05BE-1A17-4F08-94D2-7F4DF0BA2B61}"/>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235512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1C7D-1417-4D57-9C7D-8CDE9EBD4B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8B4888-D5D7-46FD-82C8-D7A5323AF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7CEB3-77B1-4B61-8A0C-AD026C782269}"/>
              </a:ext>
            </a:extLst>
          </p:cNvPr>
          <p:cNvSpPr>
            <a:spLocks noGrp="1"/>
          </p:cNvSpPr>
          <p:nvPr>
            <p:ph type="dt" sz="half" idx="10"/>
          </p:nvPr>
        </p:nvSpPr>
        <p:spPr/>
        <p:txBody>
          <a:bodyPr/>
          <a:lstStyle/>
          <a:p>
            <a:fld id="{D35B026A-724D-4479-B496-6204F19EEA56}" type="datetime1">
              <a:rPr lang="en-US" smtClean="0"/>
              <a:t>10/21/2024</a:t>
            </a:fld>
            <a:endParaRPr lang="en-US"/>
          </a:p>
        </p:txBody>
      </p:sp>
      <p:sp>
        <p:nvSpPr>
          <p:cNvPr id="5" name="Footer Placeholder 4">
            <a:extLst>
              <a:ext uri="{FF2B5EF4-FFF2-40B4-BE49-F238E27FC236}">
                <a16:creationId xmlns:a16="http://schemas.microsoft.com/office/drawing/2014/main" id="{9ABE873B-EA60-4587-A291-D5A98D4BE6EE}"/>
              </a:ext>
            </a:extLst>
          </p:cNvPr>
          <p:cNvSpPr>
            <a:spLocks noGrp="1"/>
          </p:cNvSpPr>
          <p:nvPr>
            <p:ph type="ftr" sz="quarter" idx="11"/>
          </p:nvPr>
        </p:nvSpPr>
        <p:spPr/>
        <p:txBody>
          <a:bodyPr/>
          <a:lstStyle/>
          <a:p>
            <a:r>
              <a:rPr lang="en-US"/>
              <a:t>https://www.sulross.edu/title-ix/</a:t>
            </a:r>
          </a:p>
        </p:txBody>
      </p:sp>
      <p:sp>
        <p:nvSpPr>
          <p:cNvPr id="6" name="Slide Number Placeholder 5">
            <a:extLst>
              <a:ext uri="{FF2B5EF4-FFF2-40B4-BE49-F238E27FC236}">
                <a16:creationId xmlns:a16="http://schemas.microsoft.com/office/drawing/2014/main" id="{1BBCA9B9-3400-4A91-B870-36BD021C9C4A}"/>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224626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46B1-880F-4A60-8BAE-DFEA4362E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2EFC0-FDC2-4129-8AB8-DCA04726C5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92655C-43AE-4E87-9BE7-6BCF6D5432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5B75A-D263-4091-8702-95C00D20C5CB}"/>
              </a:ext>
            </a:extLst>
          </p:cNvPr>
          <p:cNvSpPr>
            <a:spLocks noGrp="1"/>
          </p:cNvSpPr>
          <p:nvPr>
            <p:ph type="dt" sz="half" idx="10"/>
          </p:nvPr>
        </p:nvSpPr>
        <p:spPr/>
        <p:txBody>
          <a:bodyPr/>
          <a:lstStyle/>
          <a:p>
            <a:fld id="{7DC5EA3C-BBDA-4B9E-9498-6A786B349A3A}" type="datetime1">
              <a:rPr lang="en-US" smtClean="0"/>
              <a:t>10/21/2024</a:t>
            </a:fld>
            <a:endParaRPr lang="en-US"/>
          </a:p>
        </p:txBody>
      </p:sp>
      <p:sp>
        <p:nvSpPr>
          <p:cNvPr id="6" name="Footer Placeholder 5">
            <a:extLst>
              <a:ext uri="{FF2B5EF4-FFF2-40B4-BE49-F238E27FC236}">
                <a16:creationId xmlns:a16="http://schemas.microsoft.com/office/drawing/2014/main" id="{5E2E33B3-34A7-4BED-A5D8-43B005E48CD2}"/>
              </a:ext>
            </a:extLst>
          </p:cNvPr>
          <p:cNvSpPr>
            <a:spLocks noGrp="1"/>
          </p:cNvSpPr>
          <p:nvPr>
            <p:ph type="ftr" sz="quarter" idx="11"/>
          </p:nvPr>
        </p:nvSpPr>
        <p:spPr/>
        <p:txBody>
          <a:bodyPr/>
          <a:lstStyle/>
          <a:p>
            <a:r>
              <a:rPr lang="en-US"/>
              <a:t>https://www.sulross.edu/title-ix/</a:t>
            </a:r>
          </a:p>
        </p:txBody>
      </p:sp>
      <p:sp>
        <p:nvSpPr>
          <p:cNvPr id="7" name="Slide Number Placeholder 6">
            <a:extLst>
              <a:ext uri="{FF2B5EF4-FFF2-40B4-BE49-F238E27FC236}">
                <a16:creationId xmlns:a16="http://schemas.microsoft.com/office/drawing/2014/main" id="{121F62B7-345E-4315-B3D1-1C0F44B297F1}"/>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35979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F94D-446D-4FCE-8980-6218472500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81A5FA-EDC8-4B8A-B21D-02D92B8A9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25D8C-8C80-4383-850D-77A004BAD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947AE-B5FD-40C0-A346-2731E25B9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EDF2E-AC64-4C61-B056-36CA7E5D3F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C39E3-27E6-4CFA-A13D-7D84098F4CC0}"/>
              </a:ext>
            </a:extLst>
          </p:cNvPr>
          <p:cNvSpPr>
            <a:spLocks noGrp="1"/>
          </p:cNvSpPr>
          <p:nvPr>
            <p:ph type="dt" sz="half" idx="10"/>
          </p:nvPr>
        </p:nvSpPr>
        <p:spPr/>
        <p:txBody>
          <a:bodyPr/>
          <a:lstStyle/>
          <a:p>
            <a:fld id="{E3D287DC-8736-415E-BCE9-7B22C6863945}" type="datetime1">
              <a:rPr lang="en-US" smtClean="0"/>
              <a:t>10/21/2024</a:t>
            </a:fld>
            <a:endParaRPr lang="en-US"/>
          </a:p>
        </p:txBody>
      </p:sp>
      <p:sp>
        <p:nvSpPr>
          <p:cNvPr id="8" name="Footer Placeholder 7">
            <a:extLst>
              <a:ext uri="{FF2B5EF4-FFF2-40B4-BE49-F238E27FC236}">
                <a16:creationId xmlns:a16="http://schemas.microsoft.com/office/drawing/2014/main" id="{D17443F7-D778-491D-B194-189EFA167C21}"/>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FDFC5E2D-B6C5-4772-AEFD-38B56F937BDD}"/>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27522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1A7A-F706-4339-91DB-A03048382B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7BCD7-81E5-4305-8429-988F39956DFA}"/>
              </a:ext>
            </a:extLst>
          </p:cNvPr>
          <p:cNvSpPr>
            <a:spLocks noGrp="1"/>
          </p:cNvSpPr>
          <p:nvPr>
            <p:ph type="dt" sz="half" idx="10"/>
          </p:nvPr>
        </p:nvSpPr>
        <p:spPr/>
        <p:txBody>
          <a:bodyPr/>
          <a:lstStyle/>
          <a:p>
            <a:fld id="{0261FC30-7C4A-444D-8F81-5EADBE38B6D3}" type="datetime1">
              <a:rPr lang="en-US" smtClean="0"/>
              <a:t>10/21/2024</a:t>
            </a:fld>
            <a:endParaRPr lang="en-US"/>
          </a:p>
        </p:txBody>
      </p:sp>
      <p:sp>
        <p:nvSpPr>
          <p:cNvPr id="4" name="Footer Placeholder 3">
            <a:extLst>
              <a:ext uri="{FF2B5EF4-FFF2-40B4-BE49-F238E27FC236}">
                <a16:creationId xmlns:a16="http://schemas.microsoft.com/office/drawing/2014/main" id="{7B9F6554-9B6C-4BDD-A64C-D6DA4C5A4742}"/>
              </a:ext>
            </a:extLst>
          </p:cNvPr>
          <p:cNvSpPr>
            <a:spLocks noGrp="1"/>
          </p:cNvSpPr>
          <p:nvPr>
            <p:ph type="ftr" sz="quarter" idx="11"/>
          </p:nvPr>
        </p:nvSpPr>
        <p:spPr/>
        <p:txBody>
          <a:bodyPr/>
          <a:lstStyle/>
          <a:p>
            <a:r>
              <a:rPr lang="en-US"/>
              <a:t>https://www.sulross.edu/title-ix/</a:t>
            </a:r>
          </a:p>
        </p:txBody>
      </p:sp>
      <p:sp>
        <p:nvSpPr>
          <p:cNvPr id="5" name="Slide Number Placeholder 4">
            <a:extLst>
              <a:ext uri="{FF2B5EF4-FFF2-40B4-BE49-F238E27FC236}">
                <a16:creationId xmlns:a16="http://schemas.microsoft.com/office/drawing/2014/main" id="{BB810DA9-7EE9-4E31-9DD3-81F922BD258B}"/>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366078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20687-98B5-4AF5-AA7F-D27C2C076A70}"/>
              </a:ext>
            </a:extLst>
          </p:cNvPr>
          <p:cNvSpPr>
            <a:spLocks noGrp="1"/>
          </p:cNvSpPr>
          <p:nvPr>
            <p:ph type="dt" sz="half" idx="10"/>
          </p:nvPr>
        </p:nvSpPr>
        <p:spPr/>
        <p:txBody>
          <a:bodyPr/>
          <a:lstStyle/>
          <a:p>
            <a:fld id="{7A0879C5-BF5D-4CD1-AD70-F233B6B5CDDA}" type="datetime1">
              <a:rPr lang="en-US" smtClean="0"/>
              <a:t>10/21/2024</a:t>
            </a:fld>
            <a:endParaRPr lang="en-US"/>
          </a:p>
        </p:txBody>
      </p:sp>
      <p:sp>
        <p:nvSpPr>
          <p:cNvPr id="3" name="Footer Placeholder 2">
            <a:extLst>
              <a:ext uri="{FF2B5EF4-FFF2-40B4-BE49-F238E27FC236}">
                <a16:creationId xmlns:a16="http://schemas.microsoft.com/office/drawing/2014/main" id="{C5633883-183E-479A-8FF3-7759082AFE9F}"/>
              </a:ext>
            </a:extLst>
          </p:cNvPr>
          <p:cNvSpPr>
            <a:spLocks noGrp="1"/>
          </p:cNvSpPr>
          <p:nvPr>
            <p:ph type="ftr" sz="quarter" idx="11"/>
          </p:nvPr>
        </p:nvSpPr>
        <p:spPr/>
        <p:txBody>
          <a:bodyPr/>
          <a:lstStyle/>
          <a:p>
            <a:r>
              <a:rPr lang="en-US"/>
              <a:t>https://www.sulross.edu/title-ix/</a:t>
            </a:r>
          </a:p>
        </p:txBody>
      </p:sp>
      <p:sp>
        <p:nvSpPr>
          <p:cNvPr id="4" name="Slide Number Placeholder 3">
            <a:extLst>
              <a:ext uri="{FF2B5EF4-FFF2-40B4-BE49-F238E27FC236}">
                <a16:creationId xmlns:a16="http://schemas.microsoft.com/office/drawing/2014/main" id="{AB9C607C-A8C1-492E-8C71-716867969CD4}"/>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41546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1699-45C0-4642-B83D-E6A1AE263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59760-4BC8-4087-8A70-5CC468F32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D0CB0C-3A4B-4A54-A693-574F1D125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67478-1291-4879-839D-52F31C578F64}"/>
              </a:ext>
            </a:extLst>
          </p:cNvPr>
          <p:cNvSpPr>
            <a:spLocks noGrp="1"/>
          </p:cNvSpPr>
          <p:nvPr>
            <p:ph type="dt" sz="half" idx="10"/>
          </p:nvPr>
        </p:nvSpPr>
        <p:spPr/>
        <p:txBody>
          <a:bodyPr/>
          <a:lstStyle/>
          <a:p>
            <a:fld id="{8A67AF2C-5F0D-449B-93F2-74366E8DE37E}" type="datetime1">
              <a:rPr lang="en-US" smtClean="0"/>
              <a:t>10/21/2024</a:t>
            </a:fld>
            <a:endParaRPr lang="en-US"/>
          </a:p>
        </p:txBody>
      </p:sp>
      <p:sp>
        <p:nvSpPr>
          <p:cNvPr id="6" name="Footer Placeholder 5">
            <a:extLst>
              <a:ext uri="{FF2B5EF4-FFF2-40B4-BE49-F238E27FC236}">
                <a16:creationId xmlns:a16="http://schemas.microsoft.com/office/drawing/2014/main" id="{6283659D-24FC-4530-9C26-682EADDE662F}"/>
              </a:ext>
            </a:extLst>
          </p:cNvPr>
          <p:cNvSpPr>
            <a:spLocks noGrp="1"/>
          </p:cNvSpPr>
          <p:nvPr>
            <p:ph type="ftr" sz="quarter" idx="11"/>
          </p:nvPr>
        </p:nvSpPr>
        <p:spPr/>
        <p:txBody>
          <a:bodyPr/>
          <a:lstStyle/>
          <a:p>
            <a:r>
              <a:rPr lang="en-US"/>
              <a:t>https://www.sulross.edu/title-ix/</a:t>
            </a:r>
          </a:p>
        </p:txBody>
      </p:sp>
      <p:sp>
        <p:nvSpPr>
          <p:cNvPr id="7" name="Slide Number Placeholder 6">
            <a:extLst>
              <a:ext uri="{FF2B5EF4-FFF2-40B4-BE49-F238E27FC236}">
                <a16:creationId xmlns:a16="http://schemas.microsoft.com/office/drawing/2014/main" id="{7D9C61FE-3484-42A4-8617-89610E404D60}"/>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367723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805E-3D29-495D-AFF3-6DE304004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3A1E4-C004-4A50-8442-FB7A180BD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4FABEF-5387-4A55-86B0-85DB03491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A45E3-25A8-4640-8AA1-C0D3805078AD}"/>
              </a:ext>
            </a:extLst>
          </p:cNvPr>
          <p:cNvSpPr>
            <a:spLocks noGrp="1"/>
          </p:cNvSpPr>
          <p:nvPr>
            <p:ph type="dt" sz="half" idx="10"/>
          </p:nvPr>
        </p:nvSpPr>
        <p:spPr/>
        <p:txBody>
          <a:bodyPr/>
          <a:lstStyle/>
          <a:p>
            <a:fld id="{480D9729-1F7A-4906-88B7-FBE52C134AD7}" type="datetime1">
              <a:rPr lang="en-US" smtClean="0"/>
              <a:t>10/21/2024</a:t>
            </a:fld>
            <a:endParaRPr lang="en-US"/>
          </a:p>
        </p:txBody>
      </p:sp>
      <p:sp>
        <p:nvSpPr>
          <p:cNvPr id="6" name="Footer Placeholder 5">
            <a:extLst>
              <a:ext uri="{FF2B5EF4-FFF2-40B4-BE49-F238E27FC236}">
                <a16:creationId xmlns:a16="http://schemas.microsoft.com/office/drawing/2014/main" id="{DE637160-882E-4E93-B1D7-E7526257CB3C}"/>
              </a:ext>
            </a:extLst>
          </p:cNvPr>
          <p:cNvSpPr>
            <a:spLocks noGrp="1"/>
          </p:cNvSpPr>
          <p:nvPr>
            <p:ph type="ftr" sz="quarter" idx="11"/>
          </p:nvPr>
        </p:nvSpPr>
        <p:spPr/>
        <p:txBody>
          <a:bodyPr/>
          <a:lstStyle/>
          <a:p>
            <a:r>
              <a:rPr lang="en-US"/>
              <a:t>https://www.sulross.edu/title-ix/</a:t>
            </a:r>
          </a:p>
        </p:txBody>
      </p:sp>
      <p:sp>
        <p:nvSpPr>
          <p:cNvPr id="7" name="Slide Number Placeholder 6">
            <a:extLst>
              <a:ext uri="{FF2B5EF4-FFF2-40B4-BE49-F238E27FC236}">
                <a16:creationId xmlns:a16="http://schemas.microsoft.com/office/drawing/2014/main" id="{EEE2A2D1-4C6B-4215-BE76-02E14E4FA1F1}"/>
              </a:ext>
            </a:extLst>
          </p:cNvPr>
          <p:cNvSpPr>
            <a:spLocks noGrp="1"/>
          </p:cNvSpPr>
          <p:nvPr>
            <p:ph type="sldNum" sz="quarter" idx="12"/>
          </p:nvPr>
        </p:nvSpPr>
        <p:spPr/>
        <p:txBody>
          <a:bodyPr/>
          <a:lstStyle/>
          <a:p>
            <a:fld id="{E3402BA8-19AF-44E4-86DF-A73B2C5A2218}" type="slidenum">
              <a:rPr lang="en-US" smtClean="0"/>
              <a:t>‹#›</a:t>
            </a:fld>
            <a:endParaRPr lang="en-US"/>
          </a:p>
        </p:txBody>
      </p:sp>
    </p:spTree>
    <p:extLst>
      <p:ext uri="{BB962C8B-B14F-4D97-AF65-F5344CB8AC3E}">
        <p14:creationId xmlns:p14="http://schemas.microsoft.com/office/powerpoint/2010/main" val="390614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1">
                <a:lumMod val="2000"/>
                <a:lumOff val="98000"/>
              </a:schemeClr>
            </a:gs>
            <a:gs pos="100000">
              <a:srgbClr val="C8102E"/>
            </a:gs>
            <a:gs pos="100000">
              <a:srgbClr val="C8102E"/>
            </a:gs>
            <a:gs pos="100000">
              <a:srgbClr val="C8102E"/>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F89EC-D82C-4348-87AE-62A66B4D2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D1D1BF-99BF-4593-8B9B-7B1765F38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65D8F-4FF9-4889-87ED-514A96B28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1ABFC-A17E-43CE-BA5A-DB3341E4A9D5}" type="datetime1">
              <a:rPr lang="en-US" smtClean="0"/>
              <a:t>10/21/2024</a:t>
            </a:fld>
            <a:endParaRPr lang="en-US"/>
          </a:p>
        </p:txBody>
      </p:sp>
      <p:sp>
        <p:nvSpPr>
          <p:cNvPr id="5" name="Footer Placeholder 4">
            <a:extLst>
              <a:ext uri="{FF2B5EF4-FFF2-40B4-BE49-F238E27FC236}">
                <a16:creationId xmlns:a16="http://schemas.microsoft.com/office/drawing/2014/main" id="{DA4C0619-2061-4447-91FB-B9AF799F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https://www.sulross.edu/title-ix/</a:t>
            </a:r>
          </a:p>
        </p:txBody>
      </p:sp>
      <p:sp>
        <p:nvSpPr>
          <p:cNvPr id="6" name="Slide Number Placeholder 5">
            <a:extLst>
              <a:ext uri="{FF2B5EF4-FFF2-40B4-BE49-F238E27FC236}">
                <a16:creationId xmlns:a16="http://schemas.microsoft.com/office/drawing/2014/main" id="{AD70DE6D-967D-41B0-B18C-5DE9ED998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02BA8-19AF-44E4-86DF-A73B2C5A2218}" type="slidenum">
              <a:rPr lang="en-US" smtClean="0"/>
              <a:t>‹#›</a:t>
            </a:fld>
            <a:endParaRPr lang="en-US"/>
          </a:p>
        </p:txBody>
      </p:sp>
    </p:spTree>
    <p:extLst>
      <p:ext uri="{BB962C8B-B14F-4D97-AF65-F5344CB8AC3E}">
        <p14:creationId xmlns:p14="http://schemas.microsoft.com/office/powerpoint/2010/main" val="34120551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ed.gov/laws-and-policy/civil-rights-laws/sex-discrimination/Title-IX-and-Sex-Discrimin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svg"/><Relationship Id="rId1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22.svg"/><Relationship Id="rId2" Type="http://schemas.openxmlformats.org/officeDocument/2006/relationships/notesSlide" Target="../notesSlides/notesSlide22.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eg"/><Relationship Id="rId7" Type="http://schemas.openxmlformats.org/officeDocument/2006/relationships/image" Target="../media/image37.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28.svg"/><Relationship Id="rId10"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9.sv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2.svg"/><Relationship Id="rId3" Type="http://schemas.openxmlformats.org/officeDocument/2006/relationships/image" Target="../media/image2.jpeg"/><Relationship Id="rId7" Type="http://schemas.openxmlformats.org/officeDocument/2006/relationships/image" Target="../media/image37.svg"/><Relationship Id="rId12" Type="http://schemas.openxmlformats.org/officeDocument/2006/relationships/image" Target="../media/image21.png"/><Relationship Id="rId17" Type="http://schemas.openxmlformats.org/officeDocument/2006/relationships/image" Target="../media/image41.svg"/><Relationship Id="rId2" Type="http://schemas.openxmlformats.org/officeDocument/2006/relationships/notesSlide" Target="../notesSlides/notesSlide24.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26.svg"/><Relationship Id="rId5" Type="http://schemas.openxmlformats.org/officeDocument/2006/relationships/image" Target="../media/image28.svg"/><Relationship Id="rId15" Type="http://schemas.openxmlformats.org/officeDocument/2006/relationships/image" Target="../media/image24.sv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9.svg"/><Relationship Id="rId1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rinfo.sulross.edu/fs/5097" TargetMode="External"/><Relationship Id="rId5" Type="http://schemas.openxmlformats.org/officeDocument/2006/relationships/hyperlink" Target="https://srinfo.sulross.edu/fs/5135" TargetMode="External"/><Relationship Id="rId4" Type="http://schemas.openxmlformats.org/officeDocument/2006/relationships/image" Target="../media/image5.png"/><Relationship Id="rId9" Type="http://schemas.openxmlformats.org/officeDocument/2006/relationships/hyperlink" Target="https://srinfo.sulross.edu/fs/sharri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hyperlink" Target="https://www.tsus.edu/title-ix-sexual-misconduct.html" TargetMode="External"/><Relationship Id="rId7" Type="http://schemas.openxmlformats.org/officeDocument/2006/relationships/image" Target="../media/image9.png"/><Relationship Id="rId12"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openxmlformats.org/officeDocument/2006/relationships/image" Target="../media/image7.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6FD3-76F9-4F32-BDB6-82A015143FA7}"/>
              </a:ext>
            </a:extLst>
          </p:cNvPr>
          <p:cNvSpPr>
            <a:spLocks noGrp="1"/>
          </p:cNvSpPr>
          <p:nvPr>
            <p:ph type="ctrTitle"/>
          </p:nvPr>
        </p:nvSpPr>
        <p:spPr>
          <a:xfrm>
            <a:off x="1524000" y="2042319"/>
            <a:ext cx="9144000" cy="2387600"/>
          </a:xfrm>
        </p:spPr>
        <p:txBody>
          <a:bodyPr>
            <a:normAutofit/>
          </a:bodyPr>
          <a:lstStyle/>
          <a:p>
            <a:r>
              <a:rPr lang="en-US" dirty="0">
                <a:latin typeface="Garamond" panose="02020404030301010803" pitchFamily="18" charset="0"/>
              </a:rPr>
              <a:t>SRSU Faculty &amp; Staff </a:t>
            </a:r>
            <a:br>
              <a:rPr lang="en-US" dirty="0">
                <a:latin typeface="Garamond" panose="02020404030301010803" pitchFamily="18" charset="0"/>
              </a:rPr>
            </a:br>
            <a:r>
              <a:rPr lang="en-US" dirty="0">
                <a:latin typeface="Garamond" panose="02020404030301010803" pitchFamily="18" charset="0"/>
              </a:rPr>
              <a:t>Title IX Training </a:t>
            </a:r>
          </a:p>
        </p:txBody>
      </p:sp>
      <p:sp>
        <p:nvSpPr>
          <p:cNvPr id="3" name="Subtitle 2">
            <a:extLst>
              <a:ext uri="{FF2B5EF4-FFF2-40B4-BE49-F238E27FC236}">
                <a16:creationId xmlns:a16="http://schemas.microsoft.com/office/drawing/2014/main" id="{73C1E51A-3397-4D0B-9144-D25EA34B261E}"/>
              </a:ext>
            </a:extLst>
          </p:cNvPr>
          <p:cNvSpPr>
            <a:spLocks noGrp="1"/>
          </p:cNvSpPr>
          <p:nvPr>
            <p:ph type="subTitle" idx="1"/>
          </p:nvPr>
        </p:nvSpPr>
        <p:spPr>
          <a:xfrm>
            <a:off x="1491048" y="4083843"/>
            <a:ext cx="9144000" cy="2387600"/>
          </a:xfrm>
        </p:spPr>
        <p:txBody>
          <a:bodyPr>
            <a:normAutofit lnSpcReduction="10000"/>
          </a:bodyPr>
          <a:lstStyle/>
          <a:p>
            <a:endParaRPr lang="en-US" sz="2800" dirty="0">
              <a:latin typeface="Garamond" panose="02020404030301010803" pitchFamily="18" charset="0"/>
            </a:endParaRPr>
          </a:p>
          <a:p>
            <a:r>
              <a:rPr lang="en-US" sz="2800" dirty="0">
                <a:latin typeface="Garamond" panose="02020404030301010803" pitchFamily="18" charset="0"/>
              </a:rPr>
              <a:t>October 21, 2024</a:t>
            </a:r>
          </a:p>
          <a:p>
            <a:r>
              <a:rPr lang="en-US" sz="2800" dirty="0">
                <a:latin typeface="Garamond" panose="02020404030301010803" pitchFamily="18" charset="0"/>
              </a:rPr>
              <a:t>Espino Conference Center</a:t>
            </a:r>
          </a:p>
          <a:p>
            <a:r>
              <a:rPr lang="en-US" sz="2800" dirty="0">
                <a:latin typeface="Garamond" panose="02020404030301010803" pitchFamily="18" charset="0"/>
              </a:rPr>
              <a:t>1130 AM – 1 PM</a:t>
            </a:r>
          </a:p>
          <a:p>
            <a:r>
              <a:rPr lang="en-US" sz="2800" dirty="0">
                <a:latin typeface="Garamond" panose="02020404030301010803" pitchFamily="18" charset="0"/>
              </a:rPr>
              <a:t>Presented by Katrina Cano &amp; Katy Williams</a:t>
            </a:r>
          </a:p>
        </p:txBody>
      </p:sp>
      <p:pic>
        <p:nvPicPr>
          <p:cNvPr id="6" name="Picture 5">
            <a:extLst>
              <a:ext uri="{FF2B5EF4-FFF2-40B4-BE49-F238E27FC236}">
                <a16:creationId xmlns:a16="http://schemas.microsoft.com/office/drawing/2014/main" id="{5B57526F-E68E-4409-9CB2-93EC7FA9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004" y="386557"/>
            <a:ext cx="6923992" cy="1730998"/>
          </a:xfrm>
          <a:prstGeom prst="rect">
            <a:avLst/>
          </a:prstGeom>
        </p:spPr>
      </p:pic>
    </p:spTree>
    <p:extLst>
      <p:ext uri="{BB962C8B-B14F-4D97-AF65-F5344CB8AC3E}">
        <p14:creationId xmlns:p14="http://schemas.microsoft.com/office/powerpoint/2010/main" val="370711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B88A87-B1DD-4AC6-B5B7-0EB2CDAB0FCD}"/>
              </a:ext>
            </a:extLst>
          </p:cNvPr>
          <p:cNvPicPr>
            <a:picLocks noChangeAspect="1"/>
          </p:cNvPicPr>
          <p:nvPr/>
        </p:nvPicPr>
        <p:blipFill>
          <a:blip r:embed="rId3"/>
          <a:stretch>
            <a:fillRect/>
          </a:stretch>
        </p:blipFill>
        <p:spPr>
          <a:xfrm>
            <a:off x="578873" y="280548"/>
            <a:ext cx="10802858" cy="6296904"/>
          </a:xfrm>
          <a:prstGeom prst="rect">
            <a:avLst/>
          </a:prstGeom>
        </p:spPr>
      </p:pic>
      <p:sp>
        <p:nvSpPr>
          <p:cNvPr id="9" name="Explosion: 14 Points 8">
            <a:extLst>
              <a:ext uri="{FF2B5EF4-FFF2-40B4-BE49-F238E27FC236}">
                <a16:creationId xmlns:a16="http://schemas.microsoft.com/office/drawing/2014/main" id="{BF4F7D85-475C-490B-A9E8-0DAA907ECFAC}"/>
              </a:ext>
            </a:extLst>
          </p:cNvPr>
          <p:cNvSpPr/>
          <p:nvPr/>
        </p:nvSpPr>
        <p:spPr>
          <a:xfrm rot="1189133">
            <a:off x="6735343" y="150471"/>
            <a:ext cx="5046562" cy="4653023"/>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From our Student’s Title IX Presentation</a:t>
            </a:r>
          </a:p>
        </p:txBody>
      </p:sp>
      <p:sp>
        <p:nvSpPr>
          <p:cNvPr id="11" name="Footer Placeholder 10">
            <a:extLst>
              <a:ext uri="{FF2B5EF4-FFF2-40B4-BE49-F238E27FC236}">
                <a16:creationId xmlns:a16="http://schemas.microsoft.com/office/drawing/2014/main" id="{07CC6A94-D7AE-43EA-BA79-86B867E02A6F}"/>
              </a:ext>
            </a:extLst>
          </p:cNvPr>
          <p:cNvSpPr>
            <a:spLocks noGrp="1"/>
          </p:cNvSpPr>
          <p:nvPr>
            <p:ph type="ftr" sz="quarter" idx="11"/>
          </p:nvPr>
        </p:nvSpPr>
        <p:spPr/>
        <p:txBody>
          <a:bodyPr/>
          <a:lstStyle/>
          <a:p>
            <a:r>
              <a:rPr lang="en-US"/>
              <a:t>https://www.sulross.edu/title-ix/</a:t>
            </a:r>
          </a:p>
        </p:txBody>
      </p:sp>
      <p:sp>
        <p:nvSpPr>
          <p:cNvPr id="14" name="Slide Number Placeholder 13">
            <a:extLst>
              <a:ext uri="{FF2B5EF4-FFF2-40B4-BE49-F238E27FC236}">
                <a16:creationId xmlns:a16="http://schemas.microsoft.com/office/drawing/2014/main" id="{963612BD-B257-498D-8507-3EA9857BC4BF}"/>
              </a:ext>
            </a:extLst>
          </p:cNvPr>
          <p:cNvSpPr>
            <a:spLocks noGrp="1"/>
          </p:cNvSpPr>
          <p:nvPr>
            <p:ph type="sldNum" sz="quarter" idx="12"/>
          </p:nvPr>
        </p:nvSpPr>
        <p:spPr/>
        <p:txBody>
          <a:bodyPr/>
          <a:lstStyle/>
          <a:p>
            <a:fld id="{E3402BA8-19AF-44E4-86DF-A73B2C5A2218}" type="slidenum">
              <a:rPr lang="en-US" smtClean="0"/>
              <a:t>10</a:t>
            </a:fld>
            <a:endParaRPr lang="en-US"/>
          </a:p>
        </p:txBody>
      </p:sp>
      <p:pic>
        <p:nvPicPr>
          <p:cNvPr id="13" name="Picture 12">
            <a:extLst>
              <a:ext uri="{FF2B5EF4-FFF2-40B4-BE49-F238E27FC236}">
                <a16:creationId xmlns:a16="http://schemas.microsoft.com/office/drawing/2014/main" id="{947EF135-3656-43FE-A930-898BAB93A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301821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6D5A7-C936-4716-B5DC-F02147AB0FB0}"/>
              </a:ext>
            </a:extLst>
          </p:cNvPr>
          <p:cNvPicPr>
            <a:picLocks noChangeAspect="1"/>
          </p:cNvPicPr>
          <p:nvPr/>
        </p:nvPicPr>
        <p:blipFill>
          <a:blip r:embed="rId3"/>
          <a:stretch>
            <a:fillRect/>
          </a:stretch>
        </p:blipFill>
        <p:spPr>
          <a:xfrm>
            <a:off x="613597" y="361522"/>
            <a:ext cx="10964805" cy="6134956"/>
          </a:xfrm>
          <a:prstGeom prst="rect">
            <a:avLst/>
          </a:prstGeom>
        </p:spPr>
      </p:pic>
      <p:sp>
        <p:nvSpPr>
          <p:cNvPr id="3" name="Explosion: 14 Points 2">
            <a:extLst>
              <a:ext uri="{FF2B5EF4-FFF2-40B4-BE49-F238E27FC236}">
                <a16:creationId xmlns:a16="http://schemas.microsoft.com/office/drawing/2014/main" id="{E91A1CA5-78D3-459E-90E6-F225F82F8EDD}"/>
              </a:ext>
            </a:extLst>
          </p:cNvPr>
          <p:cNvSpPr/>
          <p:nvPr/>
        </p:nvSpPr>
        <p:spPr>
          <a:xfrm rot="1189133">
            <a:off x="8908914" y="293230"/>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2" name="Footer Placeholder 1">
            <a:extLst>
              <a:ext uri="{FF2B5EF4-FFF2-40B4-BE49-F238E27FC236}">
                <a16:creationId xmlns:a16="http://schemas.microsoft.com/office/drawing/2014/main" id="{FFC2DBD6-7093-4850-9AE2-34C3405E8345}"/>
              </a:ext>
            </a:extLst>
          </p:cNvPr>
          <p:cNvSpPr>
            <a:spLocks noGrp="1"/>
          </p:cNvSpPr>
          <p:nvPr>
            <p:ph type="ftr" sz="quarter" idx="11"/>
          </p:nvPr>
        </p:nvSpPr>
        <p:spPr/>
        <p:txBody>
          <a:bodyPr/>
          <a:lstStyle/>
          <a:p>
            <a:r>
              <a:rPr lang="en-US"/>
              <a:t>https://www.sulross.edu/title-ix/</a:t>
            </a:r>
          </a:p>
        </p:txBody>
      </p:sp>
      <p:sp>
        <p:nvSpPr>
          <p:cNvPr id="4" name="Slide Number Placeholder 3">
            <a:extLst>
              <a:ext uri="{FF2B5EF4-FFF2-40B4-BE49-F238E27FC236}">
                <a16:creationId xmlns:a16="http://schemas.microsoft.com/office/drawing/2014/main" id="{83CC9148-8EA7-4834-89BA-E607E53C1397}"/>
              </a:ext>
            </a:extLst>
          </p:cNvPr>
          <p:cNvSpPr>
            <a:spLocks noGrp="1"/>
          </p:cNvSpPr>
          <p:nvPr>
            <p:ph type="sldNum" sz="quarter" idx="12"/>
          </p:nvPr>
        </p:nvSpPr>
        <p:spPr/>
        <p:txBody>
          <a:bodyPr/>
          <a:lstStyle/>
          <a:p>
            <a:fld id="{E3402BA8-19AF-44E4-86DF-A73B2C5A2218}" type="slidenum">
              <a:rPr lang="en-US" smtClean="0"/>
              <a:t>11</a:t>
            </a:fld>
            <a:endParaRPr lang="en-US"/>
          </a:p>
        </p:txBody>
      </p:sp>
      <p:pic>
        <p:nvPicPr>
          <p:cNvPr id="7" name="Picture 6">
            <a:extLst>
              <a:ext uri="{FF2B5EF4-FFF2-40B4-BE49-F238E27FC236}">
                <a16:creationId xmlns:a16="http://schemas.microsoft.com/office/drawing/2014/main" id="{DA205146-C954-486A-95D3-2282D0207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197504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43B82-BDE4-45F9-A1C6-65A75D3983C1}"/>
              </a:ext>
            </a:extLst>
          </p:cNvPr>
          <p:cNvPicPr>
            <a:picLocks noChangeAspect="1"/>
          </p:cNvPicPr>
          <p:nvPr/>
        </p:nvPicPr>
        <p:blipFill>
          <a:blip r:embed="rId3"/>
          <a:stretch>
            <a:fillRect/>
          </a:stretch>
        </p:blipFill>
        <p:spPr>
          <a:xfrm>
            <a:off x="255497" y="138938"/>
            <a:ext cx="11021963" cy="6325483"/>
          </a:xfrm>
          <a:prstGeom prst="rect">
            <a:avLst/>
          </a:prstGeom>
        </p:spPr>
      </p:pic>
      <p:sp>
        <p:nvSpPr>
          <p:cNvPr id="6" name="Explosion: 14 Points 5">
            <a:extLst>
              <a:ext uri="{FF2B5EF4-FFF2-40B4-BE49-F238E27FC236}">
                <a16:creationId xmlns:a16="http://schemas.microsoft.com/office/drawing/2014/main" id="{DA156DD6-1075-4F6A-B419-2F5CB4B2FF3B}"/>
              </a:ext>
            </a:extLst>
          </p:cNvPr>
          <p:cNvSpPr/>
          <p:nvPr/>
        </p:nvSpPr>
        <p:spPr>
          <a:xfrm rot="1189133">
            <a:off x="8851040" y="330763"/>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4" name="Footer Placeholder 3">
            <a:extLst>
              <a:ext uri="{FF2B5EF4-FFF2-40B4-BE49-F238E27FC236}">
                <a16:creationId xmlns:a16="http://schemas.microsoft.com/office/drawing/2014/main" id="{7054FEAF-6E18-419B-A59A-15930C87B35F}"/>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5C8AF582-A3AC-4D50-B437-F5DEB216E8DC}"/>
              </a:ext>
            </a:extLst>
          </p:cNvPr>
          <p:cNvSpPr>
            <a:spLocks noGrp="1"/>
          </p:cNvSpPr>
          <p:nvPr>
            <p:ph type="sldNum" sz="quarter" idx="12"/>
          </p:nvPr>
        </p:nvSpPr>
        <p:spPr/>
        <p:txBody>
          <a:bodyPr/>
          <a:lstStyle/>
          <a:p>
            <a:fld id="{E3402BA8-19AF-44E4-86DF-A73B2C5A2218}" type="slidenum">
              <a:rPr lang="en-US" smtClean="0"/>
              <a:t>12</a:t>
            </a:fld>
            <a:endParaRPr lang="en-US"/>
          </a:p>
        </p:txBody>
      </p:sp>
      <p:pic>
        <p:nvPicPr>
          <p:cNvPr id="8" name="Picture 7">
            <a:extLst>
              <a:ext uri="{FF2B5EF4-FFF2-40B4-BE49-F238E27FC236}">
                <a16:creationId xmlns:a16="http://schemas.microsoft.com/office/drawing/2014/main" id="{16B0A2B1-00F0-40DB-88AF-BC3A820D6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147854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3C102-0EDA-4345-863B-69895FAA8A96}"/>
              </a:ext>
            </a:extLst>
          </p:cNvPr>
          <p:cNvPicPr>
            <a:picLocks noChangeAspect="1"/>
          </p:cNvPicPr>
          <p:nvPr/>
        </p:nvPicPr>
        <p:blipFill>
          <a:blip r:embed="rId3"/>
          <a:stretch>
            <a:fillRect/>
          </a:stretch>
        </p:blipFill>
        <p:spPr>
          <a:xfrm>
            <a:off x="382105" y="304364"/>
            <a:ext cx="11164858" cy="6249272"/>
          </a:xfrm>
          <a:prstGeom prst="rect">
            <a:avLst/>
          </a:prstGeom>
        </p:spPr>
      </p:pic>
      <p:sp>
        <p:nvSpPr>
          <p:cNvPr id="5" name="Explosion: 14 Points 4">
            <a:extLst>
              <a:ext uri="{FF2B5EF4-FFF2-40B4-BE49-F238E27FC236}">
                <a16:creationId xmlns:a16="http://schemas.microsoft.com/office/drawing/2014/main" id="{FDF8E1FB-73A4-439E-95F5-3FED3EC5D008}"/>
              </a:ext>
            </a:extLst>
          </p:cNvPr>
          <p:cNvSpPr/>
          <p:nvPr/>
        </p:nvSpPr>
        <p:spPr>
          <a:xfrm rot="1189133">
            <a:off x="8851041" y="157143"/>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6" name="Footer Placeholder 5">
            <a:extLst>
              <a:ext uri="{FF2B5EF4-FFF2-40B4-BE49-F238E27FC236}">
                <a16:creationId xmlns:a16="http://schemas.microsoft.com/office/drawing/2014/main" id="{BE28B2A6-ADAB-4400-A342-4EBC975884B8}"/>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D910B775-D686-42E2-8F05-D8DFEEAD0CFA}"/>
              </a:ext>
            </a:extLst>
          </p:cNvPr>
          <p:cNvSpPr>
            <a:spLocks noGrp="1"/>
          </p:cNvSpPr>
          <p:nvPr>
            <p:ph type="sldNum" sz="quarter" idx="12"/>
          </p:nvPr>
        </p:nvSpPr>
        <p:spPr/>
        <p:txBody>
          <a:bodyPr/>
          <a:lstStyle/>
          <a:p>
            <a:fld id="{E3402BA8-19AF-44E4-86DF-A73B2C5A2218}" type="slidenum">
              <a:rPr lang="en-US" smtClean="0"/>
              <a:t>13</a:t>
            </a:fld>
            <a:endParaRPr lang="en-US"/>
          </a:p>
        </p:txBody>
      </p:sp>
      <p:pic>
        <p:nvPicPr>
          <p:cNvPr id="8" name="Picture 7">
            <a:extLst>
              <a:ext uri="{FF2B5EF4-FFF2-40B4-BE49-F238E27FC236}">
                <a16:creationId xmlns:a16="http://schemas.microsoft.com/office/drawing/2014/main" id="{C8CF8EA8-048F-4EF1-AE0A-5C49BA736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113501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1507F-ECFA-4307-A5F2-1DD41162D691}"/>
              </a:ext>
            </a:extLst>
          </p:cNvPr>
          <p:cNvPicPr>
            <a:picLocks noChangeAspect="1"/>
          </p:cNvPicPr>
          <p:nvPr/>
        </p:nvPicPr>
        <p:blipFill>
          <a:blip r:embed="rId3"/>
          <a:stretch>
            <a:fillRect/>
          </a:stretch>
        </p:blipFill>
        <p:spPr>
          <a:xfrm>
            <a:off x="517716" y="328180"/>
            <a:ext cx="10926700" cy="6201640"/>
          </a:xfrm>
          <a:prstGeom prst="rect">
            <a:avLst/>
          </a:prstGeom>
        </p:spPr>
      </p:pic>
      <p:sp>
        <p:nvSpPr>
          <p:cNvPr id="5" name="Explosion: 14 Points 4">
            <a:extLst>
              <a:ext uri="{FF2B5EF4-FFF2-40B4-BE49-F238E27FC236}">
                <a16:creationId xmlns:a16="http://schemas.microsoft.com/office/drawing/2014/main" id="{99C51851-8258-4E12-8CD3-343B594975AB}"/>
              </a:ext>
            </a:extLst>
          </p:cNvPr>
          <p:cNvSpPr/>
          <p:nvPr/>
        </p:nvSpPr>
        <p:spPr>
          <a:xfrm rot="1189133">
            <a:off x="8992019" y="342337"/>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6" name="Footer Placeholder 5">
            <a:extLst>
              <a:ext uri="{FF2B5EF4-FFF2-40B4-BE49-F238E27FC236}">
                <a16:creationId xmlns:a16="http://schemas.microsoft.com/office/drawing/2014/main" id="{4ED5D6BF-33B7-4874-94DB-7793C9D02239}"/>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0813BBE5-FDCA-4250-A952-F14E06CDFC4C}"/>
              </a:ext>
            </a:extLst>
          </p:cNvPr>
          <p:cNvSpPr>
            <a:spLocks noGrp="1"/>
          </p:cNvSpPr>
          <p:nvPr>
            <p:ph type="sldNum" sz="quarter" idx="12"/>
          </p:nvPr>
        </p:nvSpPr>
        <p:spPr/>
        <p:txBody>
          <a:bodyPr/>
          <a:lstStyle/>
          <a:p>
            <a:fld id="{E3402BA8-19AF-44E4-86DF-A73B2C5A2218}" type="slidenum">
              <a:rPr lang="en-US" smtClean="0"/>
              <a:t>14</a:t>
            </a:fld>
            <a:endParaRPr lang="en-US"/>
          </a:p>
        </p:txBody>
      </p:sp>
      <p:pic>
        <p:nvPicPr>
          <p:cNvPr id="8" name="Picture 7">
            <a:extLst>
              <a:ext uri="{FF2B5EF4-FFF2-40B4-BE49-F238E27FC236}">
                <a16:creationId xmlns:a16="http://schemas.microsoft.com/office/drawing/2014/main" id="{0D3595C9-0F8A-431A-9F15-CE82AA8EC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234110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1CA18-81D5-47D3-A167-02EA205A52B0}"/>
              </a:ext>
            </a:extLst>
          </p:cNvPr>
          <p:cNvPicPr>
            <a:picLocks noChangeAspect="1"/>
          </p:cNvPicPr>
          <p:nvPr/>
        </p:nvPicPr>
        <p:blipFill>
          <a:blip r:embed="rId3"/>
          <a:stretch>
            <a:fillRect/>
          </a:stretch>
        </p:blipFill>
        <p:spPr>
          <a:xfrm>
            <a:off x="432597" y="354092"/>
            <a:ext cx="11326806" cy="6335009"/>
          </a:xfrm>
          <a:prstGeom prst="rect">
            <a:avLst/>
          </a:prstGeom>
        </p:spPr>
      </p:pic>
      <p:sp>
        <p:nvSpPr>
          <p:cNvPr id="6" name="TextBox 5">
            <a:extLst>
              <a:ext uri="{FF2B5EF4-FFF2-40B4-BE49-F238E27FC236}">
                <a16:creationId xmlns:a16="http://schemas.microsoft.com/office/drawing/2014/main" id="{64A13618-39D2-4907-8AFE-9C5F8E8F5904}"/>
              </a:ext>
            </a:extLst>
          </p:cNvPr>
          <p:cNvSpPr txBox="1"/>
          <p:nvPr/>
        </p:nvSpPr>
        <p:spPr>
          <a:xfrm>
            <a:off x="138896" y="6227436"/>
            <a:ext cx="11530519" cy="461665"/>
          </a:xfrm>
          <a:prstGeom prst="rect">
            <a:avLst/>
          </a:prstGeom>
          <a:noFill/>
        </p:spPr>
        <p:txBody>
          <a:bodyPr wrap="square" rtlCol="0">
            <a:spAutoFit/>
          </a:bodyPr>
          <a:lstStyle/>
          <a:p>
            <a:r>
              <a:rPr lang="en-US" sz="2400" dirty="0"/>
              <a:t>(TSUS Sexual Misconduct Policy and Procedures p 52-53)</a:t>
            </a:r>
          </a:p>
        </p:txBody>
      </p:sp>
      <p:sp>
        <p:nvSpPr>
          <p:cNvPr id="7" name="Explosion: 14 Points 6">
            <a:extLst>
              <a:ext uri="{FF2B5EF4-FFF2-40B4-BE49-F238E27FC236}">
                <a16:creationId xmlns:a16="http://schemas.microsoft.com/office/drawing/2014/main" id="{67C8BFAE-35F5-44F7-84A1-160F8A073DA4}"/>
              </a:ext>
            </a:extLst>
          </p:cNvPr>
          <p:cNvSpPr/>
          <p:nvPr/>
        </p:nvSpPr>
        <p:spPr>
          <a:xfrm rot="1189133">
            <a:off x="8853124" y="261316"/>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8" name="Footer Placeholder 7">
            <a:extLst>
              <a:ext uri="{FF2B5EF4-FFF2-40B4-BE49-F238E27FC236}">
                <a16:creationId xmlns:a16="http://schemas.microsoft.com/office/drawing/2014/main" id="{6BB2E149-B5C4-4357-B2C0-0A9A5A029274}"/>
              </a:ext>
            </a:extLst>
          </p:cNvPr>
          <p:cNvSpPr>
            <a:spLocks noGrp="1"/>
          </p:cNvSpPr>
          <p:nvPr>
            <p:ph type="ftr" sz="quarter" idx="11"/>
          </p:nvPr>
        </p:nvSpPr>
        <p:spPr/>
        <p:txBody>
          <a:bodyPr/>
          <a:lstStyle/>
          <a:p>
            <a:r>
              <a:rPr lang="en-US"/>
              <a:t>https://www.sulross.edu/title-ix/</a:t>
            </a:r>
          </a:p>
        </p:txBody>
      </p:sp>
      <p:sp>
        <p:nvSpPr>
          <p:cNvPr id="11" name="Slide Number Placeholder 10">
            <a:extLst>
              <a:ext uri="{FF2B5EF4-FFF2-40B4-BE49-F238E27FC236}">
                <a16:creationId xmlns:a16="http://schemas.microsoft.com/office/drawing/2014/main" id="{5876D1CE-634E-40F6-AB83-5F00D1DEBDD8}"/>
              </a:ext>
            </a:extLst>
          </p:cNvPr>
          <p:cNvSpPr>
            <a:spLocks noGrp="1"/>
          </p:cNvSpPr>
          <p:nvPr>
            <p:ph type="sldNum" sz="quarter" idx="12"/>
          </p:nvPr>
        </p:nvSpPr>
        <p:spPr/>
        <p:txBody>
          <a:bodyPr/>
          <a:lstStyle/>
          <a:p>
            <a:fld id="{E3402BA8-19AF-44E4-86DF-A73B2C5A2218}" type="slidenum">
              <a:rPr lang="en-US" smtClean="0"/>
              <a:t>15</a:t>
            </a:fld>
            <a:endParaRPr lang="en-US"/>
          </a:p>
        </p:txBody>
      </p:sp>
      <p:pic>
        <p:nvPicPr>
          <p:cNvPr id="10" name="Picture 9">
            <a:extLst>
              <a:ext uri="{FF2B5EF4-FFF2-40B4-BE49-F238E27FC236}">
                <a16:creationId xmlns:a16="http://schemas.microsoft.com/office/drawing/2014/main" id="{2D3C5F44-555D-4730-8206-3DC35D7E4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54754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76EA2-B97E-4B1C-ADFA-A0E127A5CC73}"/>
              </a:ext>
            </a:extLst>
          </p:cNvPr>
          <p:cNvPicPr>
            <a:picLocks noChangeAspect="1"/>
          </p:cNvPicPr>
          <p:nvPr/>
        </p:nvPicPr>
        <p:blipFill>
          <a:blip r:embed="rId3"/>
          <a:stretch>
            <a:fillRect/>
          </a:stretch>
        </p:blipFill>
        <p:spPr>
          <a:xfrm>
            <a:off x="556439" y="332943"/>
            <a:ext cx="11079121" cy="6192114"/>
          </a:xfrm>
          <a:prstGeom prst="rect">
            <a:avLst/>
          </a:prstGeom>
        </p:spPr>
      </p:pic>
      <p:sp>
        <p:nvSpPr>
          <p:cNvPr id="6" name="Explosion: 14 Points 5">
            <a:extLst>
              <a:ext uri="{FF2B5EF4-FFF2-40B4-BE49-F238E27FC236}">
                <a16:creationId xmlns:a16="http://schemas.microsoft.com/office/drawing/2014/main" id="{950C02B0-4401-4A0B-9876-6241D2AFDD6B}"/>
              </a:ext>
            </a:extLst>
          </p:cNvPr>
          <p:cNvSpPr/>
          <p:nvPr/>
        </p:nvSpPr>
        <p:spPr>
          <a:xfrm rot="1189133">
            <a:off x="8862616" y="238166"/>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7" name="Footer Placeholder 6">
            <a:extLst>
              <a:ext uri="{FF2B5EF4-FFF2-40B4-BE49-F238E27FC236}">
                <a16:creationId xmlns:a16="http://schemas.microsoft.com/office/drawing/2014/main" id="{E07193ED-AC2A-4A35-AF93-C0B44AC2893E}"/>
              </a:ext>
            </a:extLst>
          </p:cNvPr>
          <p:cNvSpPr>
            <a:spLocks noGrp="1"/>
          </p:cNvSpPr>
          <p:nvPr>
            <p:ph type="ftr" sz="quarter" idx="11"/>
          </p:nvPr>
        </p:nvSpPr>
        <p:spPr/>
        <p:txBody>
          <a:bodyPr/>
          <a:lstStyle/>
          <a:p>
            <a:r>
              <a:rPr lang="en-US"/>
              <a:t>https://www.sulross.edu/title-ix/</a:t>
            </a:r>
          </a:p>
        </p:txBody>
      </p:sp>
      <p:sp>
        <p:nvSpPr>
          <p:cNvPr id="10" name="Slide Number Placeholder 9">
            <a:extLst>
              <a:ext uri="{FF2B5EF4-FFF2-40B4-BE49-F238E27FC236}">
                <a16:creationId xmlns:a16="http://schemas.microsoft.com/office/drawing/2014/main" id="{8B09F883-2AC7-4E20-9995-DC22717E44B9}"/>
              </a:ext>
            </a:extLst>
          </p:cNvPr>
          <p:cNvSpPr>
            <a:spLocks noGrp="1"/>
          </p:cNvSpPr>
          <p:nvPr>
            <p:ph type="sldNum" sz="quarter" idx="12"/>
          </p:nvPr>
        </p:nvSpPr>
        <p:spPr/>
        <p:txBody>
          <a:bodyPr/>
          <a:lstStyle/>
          <a:p>
            <a:fld id="{E3402BA8-19AF-44E4-86DF-A73B2C5A2218}" type="slidenum">
              <a:rPr lang="en-US" smtClean="0"/>
              <a:t>16</a:t>
            </a:fld>
            <a:endParaRPr lang="en-US"/>
          </a:p>
        </p:txBody>
      </p:sp>
      <p:pic>
        <p:nvPicPr>
          <p:cNvPr id="9" name="Picture 8">
            <a:extLst>
              <a:ext uri="{FF2B5EF4-FFF2-40B4-BE49-F238E27FC236}">
                <a16:creationId xmlns:a16="http://schemas.microsoft.com/office/drawing/2014/main" id="{13E5DAAC-DC7A-4DC3-A7E2-2AD7AAAC7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319482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5C19C-034B-415A-B621-CDB93E0DF1FF}"/>
              </a:ext>
            </a:extLst>
          </p:cNvPr>
          <p:cNvPicPr>
            <a:picLocks noChangeAspect="1"/>
          </p:cNvPicPr>
          <p:nvPr/>
        </p:nvPicPr>
        <p:blipFill>
          <a:blip r:embed="rId3"/>
          <a:stretch>
            <a:fillRect/>
          </a:stretch>
        </p:blipFill>
        <p:spPr>
          <a:xfrm>
            <a:off x="420208" y="266876"/>
            <a:ext cx="10983858" cy="6115904"/>
          </a:xfrm>
          <a:prstGeom prst="rect">
            <a:avLst/>
          </a:prstGeom>
        </p:spPr>
      </p:pic>
      <p:sp>
        <p:nvSpPr>
          <p:cNvPr id="5" name="TextBox 4">
            <a:extLst>
              <a:ext uri="{FF2B5EF4-FFF2-40B4-BE49-F238E27FC236}">
                <a16:creationId xmlns:a16="http://schemas.microsoft.com/office/drawing/2014/main" id="{B77D6637-A364-4D03-8B06-6D94B1E33D12}"/>
              </a:ext>
            </a:extLst>
          </p:cNvPr>
          <p:cNvSpPr txBox="1"/>
          <p:nvPr/>
        </p:nvSpPr>
        <p:spPr>
          <a:xfrm>
            <a:off x="146877" y="6269192"/>
            <a:ext cx="11530519" cy="461665"/>
          </a:xfrm>
          <a:prstGeom prst="rect">
            <a:avLst/>
          </a:prstGeom>
          <a:noFill/>
        </p:spPr>
        <p:txBody>
          <a:bodyPr wrap="square" rtlCol="0">
            <a:spAutoFit/>
          </a:bodyPr>
          <a:lstStyle/>
          <a:p>
            <a:r>
              <a:rPr lang="en-US" sz="2400" dirty="0"/>
              <a:t>(TSUS Sexual Misconduct Policy and Procedures p 59-60)</a:t>
            </a:r>
          </a:p>
        </p:txBody>
      </p:sp>
      <p:sp>
        <p:nvSpPr>
          <p:cNvPr id="6" name="Explosion: 14 Points 5">
            <a:extLst>
              <a:ext uri="{FF2B5EF4-FFF2-40B4-BE49-F238E27FC236}">
                <a16:creationId xmlns:a16="http://schemas.microsoft.com/office/drawing/2014/main" id="{2B17ADCF-EF75-4E2F-8856-50D487A93F0E}"/>
              </a:ext>
            </a:extLst>
          </p:cNvPr>
          <p:cNvSpPr/>
          <p:nvPr/>
        </p:nvSpPr>
        <p:spPr>
          <a:xfrm rot="1189133">
            <a:off x="8477416" y="76122"/>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7" name="Footer Placeholder 6">
            <a:extLst>
              <a:ext uri="{FF2B5EF4-FFF2-40B4-BE49-F238E27FC236}">
                <a16:creationId xmlns:a16="http://schemas.microsoft.com/office/drawing/2014/main" id="{139C924F-A117-4C76-A711-0283F8BBD381}"/>
              </a:ext>
            </a:extLst>
          </p:cNvPr>
          <p:cNvSpPr>
            <a:spLocks noGrp="1"/>
          </p:cNvSpPr>
          <p:nvPr>
            <p:ph type="ftr" sz="quarter" idx="11"/>
          </p:nvPr>
        </p:nvSpPr>
        <p:spPr/>
        <p:txBody>
          <a:bodyPr/>
          <a:lstStyle/>
          <a:p>
            <a:r>
              <a:rPr lang="en-US"/>
              <a:t>https://www.sulross.edu/title-ix/</a:t>
            </a:r>
          </a:p>
        </p:txBody>
      </p:sp>
      <p:sp>
        <p:nvSpPr>
          <p:cNvPr id="10" name="Slide Number Placeholder 9">
            <a:extLst>
              <a:ext uri="{FF2B5EF4-FFF2-40B4-BE49-F238E27FC236}">
                <a16:creationId xmlns:a16="http://schemas.microsoft.com/office/drawing/2014/main" id="{09ACF41D-D582-4B55-A7E3-7A67E8177981}"/>
              </a:ext>
            </a:extLst>
          </p:cNvPr>
          <p:cNvSpPr>
            <a:spLocks noGrp="1"/>
          </p:cNvSpPr>
          <p:nvPr>
            <p:ph type="sldNum" sz="quarter" idx="12"/>
          </p:nvPr>
        </p:nvSpPr>
        <p:spPr/>
        <p:txBody>
          <a:bodyPr/>
          <a:lstStyle/>
          <a:p>
            <a:fld id="{E3402BA8-19AF-44E4-86DF-A73B2C5A2218}" type="slidenum">
              <a:rPr lang="en-US" smtClean="0"/>
              <a:t>17</a:t>
            </a:fld>
            <a:endParaRPr lang="en-US"/>
          </a:p>
        </p:txBody>
      </p:sp>
      <p:pic>
        <p:nvPicPr>
          <p:cNvPr id="9" name="Picture 8">
            <a:extLst>
              <a:ext uri="{FF2B5EF4-FFF2-40B4-BE49-F238E27FC236}">
                <a16:creationId xmlns:a16="http://schemas.microsoft.com/office/drawing/2014/main" id="{267AE9B6-1D7C-4326-8401-39D009CE1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189441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3907F-F9C1-4863-89D8-67B9EB40B6E7}"/>
              </a:ext>
            </a:extLst>
          </p:cNvPr>
          <p:cNvPicPr>
            <a:picLocks noChangeAspect="1"/>
          </p:cNvPicPr>
          <p:nvPr/>
        </p:nvPicPr>
        <p:blipFill>
          <a:blip r:embed="rId3"/>
          <a:stretch>
            <a:fillRect/>
          </a:stretch>
        </p:blipFill>
        <p:spPr>
          <a:xfrm>
            <a:off x="518334" y="304364"/>
            <a:ext cx="11155332" cy="6249272"/>
          </a:xfrm>
          <a:prstGeom prst="rect">
            <a:avLst/>
          </a:prstGeom>
        </p:spPr>
      </p:pic>
      <p:sp>
        <p:nvSpPr>
          <p:cNvPr id="6" name="TextBox 5">
            <a:extLst>
              <a:ext uri="{FF2B5EF4-FFF2-40B4-BE49-F238E27FC236}">
                <a16:creationId xmlns:a16="http://schemas.microsoft.com/office/drawing/2014/main" id="{351003DF-6875-45A5-A81F-662C7ABE537B}"/>
              </a:ext>
            </a:extLst>
          </p:cNvPr>
          <p:cNvSpPr txBox="1"/>
          <p:nvPr/>
        </p:nvSpPr>
        <p:spPr>
          <a:xfrm>
            <a:off x="171093" y="6184304"/>
            <a:ext cx="8359448" cy="369332"/>
          </a:xfrm>
          <a:prstGeom prst="rect">
            <a:avLst/>
          </a:prstGeom>
          <a:noFill/>
        </p:spPr>
        <p:txBody>
          <a:bodyPr wrap="square">
            <a:spAutoFit/>
          </a:bodyPr>
          <a:lstStyle/>
          <a:p>
            <a:pPr marL="0" indent="0">
              <a:buNone/>
            </a:pPr>
            <a:r>
              <a:rPr lang="en-US" sz="1800" dirty="0"/>
              <a:t>(TSUS Sexual Misconduct Policy and Procedures 3, p 3-13)</a:t>
            </a:r>
            <a:endParaRPr lang="en-US" dirty="0"/>
          </a:p>
        </p:txBody>
      </p:sp>
      <p:sp>
        <p:nvSpPr>
          <p:cNvPr id="7" name="Explosion: 14 Points 6">
            <a:extLst>
              <a:ext uri="{FF2B5EF4-FFF2-40B4-BE49-F238E27FC236}">
                <a16:creationId xmlns:a16="http://schemas.microsoft.com/office/drawing/2014/main" id="{3CF6CA68-106E-4E5D-AF69-77DAF24DD2D1}"/>
              </a:ext>
            </a:extLst>
          </p:cNvPr>
          <p:cNvSpPr/>
          <p:nvPr/>
        </p:nvSpPr>
        <p:spPr>
          <a:xfrm rot="1189133">
            <a:off x="8820927" y="249741"/>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8" name="Footer Placeholder 7">
            <a:extLst>
              <a:ext uri="{FF2B5EF4-FFF2-40B4-BE49-F238E27FC236}">
                <a16:creationId xmlns:a16="http://schemas.microsoft.com/office/drawing/2014/main" id="{BB245261-7077-485C-A45E-A896B0AAD07E}"/>
              </a:ext>
            </a:extLst>
          </p:cNvPr>
          <p:cNvSpPr>
            <a:spLocks noGrp="1"/>
          </p:cNvSpPr>
          <p:nvPr>
            <p:ph type="ftr" sz="quarter" idx="11"/>
          </p:nvPr>
        </p:nvSpPr>
        <p:spPr/>
        <p:txBody>
          <a:bodyPr/>
          <a:lstStyle/>
          <a:p>
            <a:r>
              <a:rPr lang="en-US"/>
              <a:t>https://www.sulross.edu/title-ix/</a:t>
            </a:r>
          </a:p>
        </p:txBody>
      </p:sp>
      <p:sp>
        <p:nvSpPr>
          <p:cNvPr id="11" name="Slide Number Placeholder 10">
            <a:extLst>
              <a:ext uri="{FF2B5EF4-FFF2-40B4-BE49-F238E27FC236}">
                <a16:creationId xmlns:a16="http://schemas.microsoft.com/office/drawing/2014/main" id="{71A888F6-AE50-48E1-8F2E-647F2EFCEF83}"/>
              </a:ext>
            </a:extLst>
          </p:cNvPr>
          <p:cNvSpPr>
            <a:spLocks noGrp="1"/>
          </p:cNvSpPr>
          <p:nvPr>
            <p:ph type="sldNum" sz="quarter" idx="12"/>
          </p:nvPr>
        </p:nvSpPr>
        <p:spPr/>
        <p:txBody>
          <a:bodyPr/>
          <a:lstStyle/>
          <a:p>
            <a:fld id="{E3402BA8-19AF-44E4-86DF-A73B2C5A2218}" type="slidenum">
              <a:rPr lang="en-US" smtClean="0"/>
              <a:t>18</a:t>
            </a:fld>
            <a:endParaRPr lang="en-US"/>
          </a:p>
        </p:txBody>
      </p:sp>
      <p:pic>
        <p:nvPicPr>
          <p:cNvPr id="10" name="Picture 9">
            <a:extLst>
              <a:ext uri="{FF2B5EF4-FFF2-40B4-BE49-F238E27FC236}">
                <a16:creationId xmlns:a16="http://schemas.microsoft.com/office/drawing/2014/main" id="{2DDD849C-4EE1-4986-A8A7-245776520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310496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596141-D346-4D50-ACFC-96747077CF0E}"/>
              </a:ext>
            </a:extLst>
          </p:cNvPr>
          <p:cNvPicPr>
            <a:picLocks noChangeAspect="1"/>
          </p:cNvPicPr>
          <p:nvPr/>
        </p:nvPicPr>
        <p:blipFill>
          <a:blip r:embed="rId3"/>
          <a:stretch>
            <a:fillRect/>
          </a:stretch>
        </p:blipFill>
        <p:spPr>
          <a:xfrm>
            <a:off x="656466" y="356759"/>
            <a:ext cx="10879068" cy="6144482"/>
          </a:xfrm>
          <a:prstGeom prst="rect">
            <a:avLst/>
          </a:prstGeom>
        </p:spPr>
      </p:pic>
      <p:sp>
        <p:nvSpPr>
          <p:cNvPr id="5" name="TextBox 4">
            <a:extLst>
              <a:ext uri="{FF2B5EF4-FFF2-40B4-BE49-F238E27FC236}">
                <a16:creationId xmlns:a16="http://schemas.microsoft.com/office/drawing/2014/main" id="{88F5E825-940F-4753-A71A-FBBF718589D8}"/>
              </a:ext>
            </a:extLst>
          </p:cNvPr>
          <p:cNvSpPr txBox="1"/>
          <p:nvPr/>
        </p:nvSpPr>
        <p:spPr>
          <a:xfrm>
            <a:off x="171093" y="6184304"/>
            <a:ext cx="8359448" cy="369332"/>
          </a:xfrm>
          <a:prstGeom prst="rect">
            <a:avLst/>
          </a:prstGeom>
          <a:noFill/>
        </p:spPr>
        <p:txBody>
          <a:bodyPr wrap="square">
            <a:spAutoFit/>
          </a:bodyPr>
          <a:lstStyle/>
          <a:p>
            <a:pPr marL="0" indent="0">
              <a:buNone/>
            </a:pPr>
            <a:r>
              <a:rPr lang="en-US" sz="1800" dirty="0"/>
              <a:t>(TSUS Sexual Misconduct Policy and Procedures 3, p 3-13)</a:t>
            </a:r>
            <a:endParaRPr lang="en-US" dirty="0"/>
          </a:p>
        </p:txBody>
      </p:sp>
      <p:sp>
        <p:nvSpPr>
          <p:cNvPr id="6" name="Explosion: 14 Points 5">
            <a:extLst>
              <a:ext uri="{FF2B5EF4-FFF2-40B4-BE49-F238E27FC236}">
                <a16:creationId xmlns:a16="http://schemas.microsoft.com/office/drawing/2014/main" id="{F42C8713-93E8-4D8C-9519-0978FDE1FE4D}"/>
              </a:ext>
            </a:extLst>
          </p:cNvPr>
          <p:cNvSpPr/>
          <p:nvPr/>
        </p:nvSpPr>
        <p:spPr>
          <a:xfrm rot="1189133">
            <a:off x="8992021" y="145568"/>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7" name="Footer Placeholder 6">
            <a:extLst>
              <a:ext uri="{FF2B5EF4-FFF2-40B4-BE49-F238E27FC236}">
                <a16:creationId xmlns:a16="http://schemas.microsoft.com/office/drawing/2014/main" id="{E1ABC3AB-13DB-4B99-8D1A-8CE576920C7E}"/>
              </a:ext>
            </a:extLst>
          </p:cNvPr>
          <p:cNvSpPr>
            <a:spLocks noGrp="1"/>
          </p:cNvSpPr>
          <p:nvPr>
            <p:ph type="ftr" sz="quarter" idx="11"/>
          </p:nvPr>
        </p:nvSpPr>
        <p:spPr/>
        <p:txBody>
          <a:bodyPr/>
          <a:lstStyle/>
          <a:p>
            <a:r>
              <a:rPr lang="en-US"/>
              <a:t>https://www.sulross.edu/title-ix/</a:t>
            </a:r>
          </a:p>
        </p:txBody>
      </p:sp>
      <p:sp>
        <p:nvSpPr>
          <p:cNvPr id="10" name="Slide Number Placeholder 9">
            <a:extLst>
              <a:ext uri="{FF2B5EF4-FFF2-40B4-BE49-F238E27FC236}">
                <a16:creationId xmlns:a16="http://schemas.microsoft.com/office/drawing/2014/main" id="{6D93E8D1-3227-4E11-959E-D570991B8715}"/>
              </a:ext>
            </a:extLst>
          </p:cNvPr>
          <p:cNvSpPr>
            <a:spLocks noGrp="1"/>
          </p:cNvSpPr>
          <p:nvPr>
            <p:ph type="sldNum" sz="quarter" idx="12"/>
          </p:nvPr>
        </p:nvSpPr>
        <p:spPr/>
        <p:txBody>
          <a:bodyPr/>
          <a:lstStyle/>
          <a:p>
            <a:fld id="{E3402BA8-19AF-44E4-86DF-A73B2C5A2218}" type="slidenum">
              <a:rPr lang="en-US" smtClean="0"/>
              <a:t>19</a:t>
            </a:fld>
            <a:endParaRPr lang="en-US"/>
          </a:p>
        </p:txBody>
      </p:sp>
      <p:pic>
        <p:nvPicPr>
          <p:cNvPr id="9" name="Picture 8">
            <a:extLst>
              <a:ext uri="{FF2B5EF4-FFF2-40B4-BE49-F238E27FC236}">
                <a16:creationId xmlns:a16="http://schemas.microsoft.com/office/drawing/2014/main" id="{D1470C26-57EF-41E8-AA6D-25D2E29C0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202452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1003DF-6875-45A5-A81F-662C7ABE537B}"/>
              </a:ext>
            </a:extLst>
          </p:cNvPr>
          <p:cNvSpPr txBox="1"/>
          <p:nvPr/>
        </p:nvSpPr>
        <p:spPr>
          <a:xfrm>
            <a:off x="1964266" y="2882964"/>
            <a:ext cx="8810825" cy="1569660"/>
          </a:xfrm>
          <a:prstGeom prst="rect">
            <a:avLst/>
          </a:prstGeom>
          <a:noFill/>
        </p:spPr>
        <p:txBody>
          <a:bodyPr wrap="square">
            <a:spAutoFit/>
          </a:bodyPr>
          <a:lstStyle/>
          <a:p>
            <a:r>
              <a:rPr lang="en-US" sz="2400" b="0" i="0" dirty="0">
                <a:solidFill>
                  <a:srgbClr val="222222"/>
                </a:solidFill>
                <a:effectLst/>
                <a:latin typeface="Garamond" panose="02020404030301010803" pitchFamily="18" charset="0"/>
                <a:hlinkClick r:id="rId3"/>
              </a:rPr>
              <a:t>Title IX </a:t>
            </a:r>
            <a:r>
              <a:rPr lang="en-US" sz="2400" dirty="0">
                <a:solidFill>
                  <a:srgbClr val="222222"/>
                </a:solidFill>
                <a:latin typeface="Garamond" panose="02020404030301010803" pitchFamily="18" charset="0"/>
              </a:rPr>
              <a:t>states,</a:t>
            </a:r>
            <a:r>
              <a:rPr lang="en-US" sz="2400" b="0" i="0" dirty="0">
                <a:solidFill>
                  <a:srgbClr val="222222"/>
                </a:solidFill>
                <a:effectLst/>
                <a:latin typeface="Garamond" panose="02020404030301010803" pitchFamily="18" charset="0"/>
              </a:rPr>
              <a:t> “No person in the United States shall, on the basis of sex, be excluded from participation in, be denied the benefits of, or be subjected to discrimination under any education program or activity receiving Federal financial assistance.”</a:t>
            </a:r>
            <a:endParaRPr lang="en-US" sz="2400" dirty="0">
              <a:latin typeface="Garamond" panose="02020404030301010803" pitchFamily="18" charset="0"/>
            </a:endParaRPr>
          </a:p>
        </p:txBody>
      </p:sp>
      <p:sp>
        <p:nvSpPr>
          <p:cNvPr id="11" name="Title 1">
            <a:extLst>
              <a:ext uri="{FF2B5EF4-FFF2-40B4-BE49-F238E27FC236}">
                <a16:creationId xmlns:a16="http://schemas.microsoft.com/office/drawing/2014/main" id="{6A173B33-D910-4E82-A705-F2ADBF51B7B6}"/>
              </a:ext>
            </a:extLst>
          </p:cNvPr>
          <p:cNvSpPr>
            <a:spLocks noGrp="1"/>
          </p:cNvSpPr>
          <p:nvPr>
            <p:ph type="title"/>
          </p:nvPr>
        </p:nvSpPr>
        <p:spPr>
          <a:xfrm>
            <a:off x="838200" y="365125"/>
            <a:ext cx="10515600" cy="1958166"/>
          </a:xfrm>
        </p:spPr>
        <p:txBody>
          <a:bodyPr/>
          <a:lstStyle/>
          <a:p>
            <a:pPr algn="ctr"/>
            <a:r>
              <a:rPr lang="en-US" dirty="0"/>
              <a:t>Title IX</a:t>
            </a:r>
          </a:p>
        </p:txBody>
      </p:sp>
      <p:sp>
        <p:nvSpPr>
          <p:cNvPr id="2" name="Footer Placeholder 1">
            <a:extLst>
              <a:ext uri="{FF2B5EF4-FFF2-40B4-BE49-F238E27FC236}">
                <a16:creationId xmlns:a16="http://schemas.microsoft.com/office/drawing/2014/main" id="{4B227211-A85E-432E-AD99-DE8404F03C62}"/>
              </a:ext>
            </a:extLst>
          </p:cNvPr>
          <p:cNvSpPr>
            <a:spLocks noGrp="1"/>
          </p:cNvSpPr>
          <p:nvPr>
            <p:ph type="ftr" sz="quarter" idx="11"/>
          </p:nvPr>
        </p:nvSpPr>
        <p:spPr/>
        <p:txBody>
          <a:bodyPr/>
          <a:lstStyle/>
          <a:p>
            <a:r>
              <a:rPr lang="en-US" dirty="0"/>
              <a:t>https://www.sulross.edu/title-ix/</a:t>
            </a:r>
          </a:p>
        </p:txBody>
      </p:sp>
      <p:sp>
        <p:nvSpPr>
          <p:cNvPr id="4" name="Slide Number Placeholder 3">
            <a:extLst>
              <a:ext uri="{FF2B5EF4-FFF2-40B4-BE49-F238E27FC236}">
                <a16:creationId xmlns:a16="http://schemas.microsoft.com/office/drawing/2014/main" id="{166D9170-32DF-4D82-A1DD-9A070F795F95}"/>
              </a:ext>
            </a:extLst>
          </p:cNvPr>
          <p:cNvSpPr>
            <a:spLocks noGrp="1"/>
          </p:cNvSpPr>
          <p:nvPr>
            <p:ph type="sldNum" sz="quarter" idx="12"/>
          </p:nvPr>
        </p:nvSpPr>
        <p:spPr/>
        <p:txBody>
          <a:bodyPr/>
          <a:lstStyle/>
          <a:p>
            <a:fld id="{E3402BA8-19AF-44E4-86DF-A73B2C5A2218}" type="slidenum">
              <a:rPr lang="en-US" smtClean="0"/>
              <a:t>2</a:t>
            </a:fld>
            <a:endParaRPr lang="en-US"/>
          </a:p>
        </p:txBody>
      </p:sp>
      <p:pic>
        <p:nvPicPr>
          <p:cNvPr id="10" name="Picture 9">
            <a:extLst>
              <a:ext uri="{FF2B5EF4-FFF2-40B4-BE49-F238E27FC236}">
                <a16:creationId xmlns:a16="http://schemas.microsoft.com/office/drawing/2014/main" id="{09F2B178-D4AC-4DD2-87DF-13172AC9B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380816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DC7C0-DD49-40B3-9569-D212F0A63667}"/>
              </a:ext>
            </a:extLst>
          </p:cNvPr>
          <p:cNvPicPr>
            <a:picLocks noChangeAspect="1"/>
          </p:cNvPicPr>
          <p:nvPr/>
        </p:nvPicPr>
        <p:blipFill>
          <a:blip r:embed="rId3"/>
          <a:stretch>
            <a:fillRect/>
          </a:stretch>
        </p:blipFill>
        <p:spPr>
          <a:xfrm>
            <a:off x="651702" y="337706"/>
            <a:ext cx="10888595" cy="6182588"/>
          </a:xfrm>
          <a:prstGeom prst="rect">
            <a:avLst/>
          </a:prstGeom>
        </p:spPr>
      </p:pic>
      <p:sp>
        <p:nvSpPr>
          <p:cNvPr id="5" name="Explosion: 14 Points 4">
            <a:extLst>
              <a:ext uri="{FF2B5EF4-FFF2-40B4-BE49-F238E27FC236}">
                <a16:creationId xmlns:a16="http://schemas.microsoft.com/office/drawing/2014/main" id="{44CC9640-83DD-4C3F-BE41-B36C45C7DDF8}"/>
              </a:ext>
            </a:extLst>
          </p:cNvPr>
          <p:cNvSpPr/>
          <p:nvPr/>
        </p:nvSpPr>
        <p:spPr>
          <a:xfrm rot="1189133">
            <a:off x="8992019" y="180293"/>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From our Student’s Title IX Presentation</a:t>
            </a:r>
          </a:p>
        </p:txBody>
      </p:sp>
      <p:sp>
        <p:nvSpPr>
          <p:cNvPr id="6" name="Footer Placeholder 5">
            <a:extLst>
              <a:ext uri="{FF2B5EF4-FFF2-40B4-BE49-F238E27FC236}">
                <a16:creationId xmlns:a16="http://schemas.microsoft.com/office/drawing/2014/main" id="{58903E8E-BB39-4B6A-82C8-BBEC43F04376}"/>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D9847D34-A466-4E2B-95AA-3BEA68ECE77F}"/>
              </a:ext>
            </a:extLst>
          </p:cNvPr>
          <p:cNvSpPr>
            <a:spLocks noGrp="1"/>
          </p:cNvSpPr>
          <p:nvPr>
            <p:ph type="sldNum" sz="quarter" idx="12"/>
          </p:nvPr>
        </p:nvSpPr>
        <p:spPr/>
        <p:txBody>
          <a:bodyPr/>
          <a:lstStyle/>
          <a:p>
            <a:fld id="{E3402BA8-19AF-44E4-86DF-A73B2C5A2218}" type="slidenum">
              <a:rPr lang="en-US" smtClean="0"/>
              <a:t>20</a:t>
            </a:fld>
            <a:endParaRPr lang="en-US"/>
          </a:p>
        </p:txBody>
      </p:sp>
      <p:pic>
        <p:nvPicPr>
          <p:cNvPr id="8" name="Picture 7">
            <a:extLst>
              <a:ext uri="{FF2B5EF4-FFF2-40B4-BE49-F238E27FC236}">
                <a16:creationId xmlns:a16="http://schemas.microsoft.com/office/drawing/2014/main" id="{D523AC68-CCA7-43BB-85F7-8E98378BC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150572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F124-E19E-41FB-9747-E0AAE4B48CED}"/>
              </a:ext>
            </a:extLst>
          </p:cNvPr>
          <p:cNvSpPr>
            <a:spLocks noGrp="1"/>
          </p:cNvSpPr>
          <p:nvPr>
            <p:ph type="title"/>
          </p:nvPr>
        </p:nvSpPr>
        <p:spPr/>
        <p:txBody>
          <a:bodyPr/>
          <a:lstStyle/>
          <a:p>
            <a:pPr algn="ctr"/>
            <a:r>
              <a:rPr lang="en-US">
                <a:ea typeface="Calibri Light"/>
                <a:cs typeface="Calibri Light"/>
              </a:rPr>
              <a:t>Sexual Misconduct </a:t>
            </a:r>
          </a:p>
        </p:txBody>
      </p:sp>
      <p:sp>
        <p:nvSpPr>
          <p:cNvPr id="3" name="Content Placeholder 2">
            <a:extLst>
              <a:ext uri="{FF2B5EF4-FFF2-40B4-BE49-F238E27FC236}">
                <a16:creationId xmlns:a16="http://schemas.microsoft.com/office/drawing/2014/main" id="{0E845360-D30A-4ABE-A977-3F340DEC77CB}"/>
              </a:ext>
            </a:extLst>
          </p:cNvPr>
          <p:cNvSpPr>
            <a:spLocks noGrp="1"/>
          </p:cNvSpPr>
          <p:nvPr>
            <p:ph idx="1"/>
          </p:nvPr>
        </p:nvSpPr>
        <p:spPr/>
        <p:txBody>
          <a:bodyPr vert="horz" lIns="91440" tIns="45720" rIns="91440" bIns="45720" rtlCol="0" anchor="t">
            <a:normAutofit/>
          </a:bodyPr>
          <a:lstStyle/>
          <a:p>
            <a:pPr marL="0" indent="0">
              <a:buNone/>
            </a:pPr>
            <a:r>
              <a:rPr lang="en-US">
                <a:latin typeface="Garamond"/>
                <a:ea typeface="Calibri"/>
                <a:cs typeface="Calibri"/>
              </a:rPr>
              <a:t>Sexual Misconduct – a broad term encompassing a range of non-consensual sexual activity or unwelcome behavior of a sexual nature (TSUS Sexual Misconduct Policy, p. 59)</a:t>
            </a:r>
            <a:endParaRPr lang="en-US">
              <a:latin typeface="Garamond"/>
            </a:endParaRPr>
          </a:p>
          <a:p>
            <a:pPr marL="0" indent="0">
              <a:buNone/>
            </a:pPr>
            <a:endParaRPr lang="en-US">
              <a:latin typeface="Garamond"/>
            </a:endParaRPr>
          </a:p>
          <a:p>
            <a:pPr>
              <a:buFont typeface="Calibri" panose="020B0604020202020204" pitchFamily="34" charset="0"/>
              <a:buChar char="-"/>
            </a:pPr>
            <a:endParaRPr lang="en-US">
              <a:latin typeface="Garamond"/>
            </a:endParaRPr>
          </a:p>
          <a:p>
            <a:pPr marL="0" indent="0">
              <a:buNone/>
            </a:pPr>
            <a:endParaRPr lang="en-US">
              <a:latin typeface="Garamond"/>
            </a:endParaRPr>
          </a:p>
          <a:p>
            <a:pPr marL="0" indent="0">
              <a:buNone/>
            </a:pPr>
            <a:endParaRPr lang="en-US">
              <a:latin typeface="Garamond"/>
            </a:endParaRPr>
          </a:p>
        </p:txBody>
      </p:sp>
      <p:sp>
        <p:nvSpPr>
          <p:cNvPr id="4" name="Footer Placeholder 3">
            <a:extLst>
              <a:ext uri="{FF2B5EF4-FFF2-40B4-BE49-F238E27FC236}">
                <a16:creationId xmlns:a16="http://schemas.microsoft.com/office/drawing/2014/main" id="{2D50B6D8-B9BB-4016-9118-019FF47667A9}"/>
              </a:ext>
            </a:extLst>
          </p:cNvPr>
          <p:cNvSpPr>
            <a:spLocks noGrp="1"/>
          </p:cNvSpPr>
          <p:nvPr>
            <p:ph type="ftr" sz="quarter" idx="11"/>
          </p:nvPr>
        </p:nvSpPr>
        <p:spPr/>
        <p:txBody>
          <a:bodyPr/>
          <a:lstStyle/>
          <a:p>
            <a:r>
              <a:rPr lang="en-US"/>
              <a:t>https://www.sulross.edu/title-ix/</a:t>
            </a:r>
          </a:p>
        </p:txBody>
      </p:sp>
      <p:sp>
        <p:nvSpPr>
          <p:cNvPr id="7" name="Slide Number Placeholder 6">
            <a:extLst>
              <a:ext uri="{FF2B5EF4-FFF2-40B4-BE49-F238E27FC236}">
                <a16:creationId xmlns:a16="http://schemas.microsoft.com/office/drawing/2014/main" id="{BDF91B29-1BDD-4298-8960-E48104AB6D1F}"/>
              </a:ext>
            </a:extLst>
          </p:cNvPr>
          <p:cNvSpPr>
            <a:spLocks noGrp="1"/>
          </p:cNvSpPr>
          <p:nvPr>
            <p:ph type="sldNum" sz="quarter" idx="12"/>
          </p:nvPr>
        </p:nvSpPr>
        <p:spPr/>
        <p:txBody>
          <a:bodyPr/>
          <a:lstStyle/>
          <a:p>
            <a:fld id="{E3402BA8-19AF-44E4-86DF-A73B2C5A2218}" type="slidenum">
              <a:rPr lang="en-US" smtClean="0"/>
              <a:t>21</a:t>
            </a:fld>
            <a:endParaRPr lang="en-US"/>
          </a:p>
        </p:txBody>
      </p:sp>
      <p:pic>
        <p:nvPicPr>
          <p:cNvPr id="6" name="Picture 5">
            <a:extLst>
              <a:ext uri="{FF2B5EF4-FFF2-40B4-BE49-F238E27FC236}">
                <a16:creationId xmlns:a16="http://schemas.microsoft.com/office/drawing/2014/main" id="{77565229-4561-479D-A6BA-A22FAB895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
        <p:nvSpPr>
          <p:cNvPr id="10" name="Content Placeholder 2">
            <a:extLst>
              <a:ext uri="{FF2B5EF4-FFF2-40B4-BE49-F238E27FC236}">
                <a16:creationId xmlns:a16="http://schemas.microsoft.com/office/drawing/2014/main" id="{19233BE5-1BFF-E6C5-290D-517A549A669F}"/>
              </a:ext>
            </a:extLst>
          </p:cNvPr>
          <p:cNvSpPr txBox="1">
            <a:spLocks/>
          </p:cNvSpPr>
          <p:nvPr/>
        </p:nvSpPr>
        <p:spPr>
          <a:xfrm>
            <a:off x="2982598" y="4497189"/>
            <a:ext cx="5711560" cy="14366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Garamond"/>
                <a:ea typeface="Calibri"/>
                <a:cs typeface="Calibri"/>
              </a:rPr>
              <a:t>"Responsible Employee" Faculty/Staff</a:t>
            </a:r>
            <a:endParaRPr lang="en-US">
              <a:ea typeface="Calibri" panose="020F0502020204030204"/>
              <a:cs typeface="Calibri" panose="020F0502020204030204"/>
            </a:endParaRPr>
          </a:p>
        </p:txBody>
      </p:sp>
      <p:pic>
        <p:nvPicPr>
          <p:cNvPr id="12" name="Graphic 11" descr="Hero Male with solid fill">
            <a:extLst>
              <a:ext uri="{FF2B5EF4-FFF2-40B4-BE49-F238E27FC236}">
                <a16:creationId xmlns:a16="http://schemas.microsoft.com/office/drawing/2014/main" id="{62B6EB44-BAEF-3E2F-EDE1-7E9677703D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9932" y="3546894"/>
            <a:ext cx="914400" cy="914400"/>
          </a:xfrm>
          <a:prstGeom prst="rect">
            <a:avLst/>
          </a:prstGeom>
        </p:spPr>
      </p:pic>
      <p:pic>
        <p:nvPicPr>
          <p:cNvPr id="13" name="Graphic 12" descr="Hero Female with solid fill">
            <a:extLst>
              <a:ext uri="{FF2B5EF4-FFF2-40B4-BE49-F238E27FC236}">
                <a16:creationId xmlns:a16="http://schemas.microsoft.com/office/drawing/2014/main" id="{3283B8A0-F982-D90E-AEE8-6503753E41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42015" y="3430977"/>
            <a:ext cx="914400" cy="914400"/>
          </a:xfrm>
          <a:prstGeom prst="rect">
            <a:avLst/>
          </a:prstGeom>
        </p:spPr>
      </p:pic>
    </p:spTree>
    <p:extLst>
      <p:ext uri="{BB962C8B-B14F-4D97-AF65-F5344CB8AC3E}">
        <p14:creationId xmlns:p14="http://schemas.microsoft.com/office/powerpoint/2010/main" val="83365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F124-E19E-41FB-9747-E0AAE4B48CED}"/>
              </a:ext>
            </a:extLst>
          </p:cNvPr>
          <p:cNvSpPr>
            <a:spLocks noGrp="1"/>
          </p:cNvSpPr>
          <p:nvPr>
            <p:ph type="title"/>
          </p:nvPr>
        </p:nvSpPr>
        <p:spPr>
          <a:xfrm>
            <a:off x="1197634" y="221351"/>
            <a:ext cx="10515600" cy="1325563"/>
          </a:xfrm>
        </p:spPr>
        <p:txBody>
          <a:bodyPr/>
          <a:lstStyle/>
          <a:p>
            <a:r>
              <a:rPr lang="en-US">
                <a:latin typeface="Garamond"/>
                <a:ea typeface="Calibri Light"/>
                <a:cs typeface="Calibri Light"/>
              </a:rPr>
              <a:t>Reporting Incidents of Sexual Misconduct </a:t>
            </a:r>
            <a:endParaRPr lang="en-US">
              <a:latin typeface="Garamond"/>
            </a:endParaRPr>
          </a:p>
        </p:txBody>
      </p:sp>
      <p:sp>
        <p:nvSpPr>
          <p:cNvPr id="4" name="Footer Placeholder 3">
            <a:extLst>
              <a:ext uri="{FF2B5EF4-FFF2-40B4-BE49-F238E27FC236}">
                <a16:creationId xmlns:a16="http://schemas.microsoft.com/office/drawing/2014/main" id="{F682C7DC-8869-4C72-9AC3-9CA984EBA7B7}"/>
              </a:ext>
            </a:extLst>
          </p:cNvPr>
          <p:cNvSpPr>
            <a:spLocks noGrp="1"/>
          </p:cNvSpPr>
          <p:nvPr>
            <p:ph type="ftr" sz="quarter" idx="11"/>
          </p:nvPr>
        </p:nvSpPr>
        <p:spPr/>
        <p:txBody>
          <a:bodyPr/>
          <a:lstStyle/>
          <a:p>
            <a:r>
              <a:rPr lang="en-US">
                <a:latin typeface="Garamond"/>
              </a:rPr>
              <a:t>https://www.sulross.edu/title-ix/</a:t>
            </a:r>
          </a:p>
        </p:txBody>
      </p:sp>
      <p:sp>
        <p:nvSpPr>
          <p:cNvPr id="5" name="Slide Number Placeholder 4">
            <a:extLst>
              <a:ext uri="{FF2B5EF4-FFF2-40B4-BE49-F238E27FC236}">
                <a16:creationId xmlns:a16="http://schemas.microsoft.com/office/drawing/2014/main" id="{86CBC2C4-C83E-4F96-8420-12D1BD5DCC8B}"/>
              </a:ext>
            </a:extLst>
          </p:cNvPr>
          <p:cNvSpPr>
            <a:spLocks noGrp="1"/>
          </p:cNvSpPr>
          <p:nvPr>
            <p:ph type="sldNum" sz="quarter" idx="12"/>
          </p:nvPr>
        </p:nvSpPr>
        <p:spPr/>
        <p:txBody>
          <a:bodyPr/>
          <a:lstStyle/>
          <a:p>
            <a:fld id="{E3402BA8-19AF-44E4-86DF-A73B2C5A2218}" type="slidenum">
              <a:rPr lang="en-US" smtClean="0">
                <a:latin typeface="Garamond"/>
              </a:rPr>
              <a:t>22</a:t>
            </a:fld>
            <a:endParaRPr lang="en-US">
              <a:latin typeface="Garamond"/>
            </a:endParaRPr>
          </a:p>
        </p:txBody>
      </p:sp>
      <p:pic>
        <p:nvPicPr>
          <p:cNvPr id="6" name="Picture 5">
            <a:extLst>
              <a:ext uri="{FF2B5EF4-FFF2-40B4-BE49-F238E27FC236}">
                <a16:creationId xmlns:a16="http://schemas.microsoft.com/office/drawing/2014/main" id="{8057F2C4-20CE-4524-9828-0B8997E87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
        <p:nvSpPr>
          <p:cNvPr id="12" name="Content Placeholder 2">
            <a:extLst>
              <a:ext uri="{FF2B5EF4-FFF2-40B4-BE49-F238E27FC236}">
                <a16:creationId xmlns:a16="http://schemas.microsoft.com/office/drawing/2014/main" id="{11A540B9-887C-7ADD-6229-2CBEDFC2A40C}"/>
              </a:ext>
            </a:extLst>
          </p:cNvPr>
          <p:cNvSpPr txBox="1">
            <a:spLocks/>
          </p:cNvSpPr>
          <p:nvPr/>
        </p:nvSpPr>
        <p:spPr>
          <a:xfrm>
            <a:off x="174473" y="2401878"/>
            <a:ext cx="5711560" cy="14366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Garamond"/>
                <a:ea typeface="Calibri"/>
                <a:cs typeface="Calibri"/>
              </a:rPr>
              <a:t>"Responsible Employee" Faculty/Staff</a:t>
            </a:r>
          </a:p>
        </p:txBody>
      </p:sp>
      <p:pic>
        <p:nvPicPr>
          <p:cNvPr id="21" name="Picture 20" descr="A person wearing glasses and a black shirt&#10;&#10;Description automatically generated">
            <a:extLst>
              <a:ext uri="{FF2B5EF4-FFF2-40B4-BE49-F238E27FC236}">
                <a16:creationId xmlns:a16="http://schemas.microsoft.com/office/drawing/2014/main" id="{2965BC4F-9742-7A84-2340-3A7BAE8D023D}"/>
              </a:ext>
            </a:extLst>
          </p:cNvPr>
          <p:cNvPicPr>
            <a:picLocks noChangeAspect="1"/>
          </p:cNvPicPr>
          <p:nvPr/>
        </p:nvPicPr>
        <p:blipFill rotWithShape="1">
          <a:blip r:embed="rId4"/>
          <a:srcRect l="33819" t="5448" r="30117"/>
          <a:stretch/>
        </p:blipFill>
        <p:spPr>
          <a:xfrm>
            <a:off x="4035459" y="4464168"/>
            <a:ext cx="1027335" cy="1527562"/>
          </a:xfrm>
          <a:prstGeom prst="rect">
            <a:avLst/>
          </a:prstGeom>
        </p:spPr>
      </p:pic>
      <p:pic>
        <p:nvPicPr>
          <p:cNvPr id="22" name="Graphic 21" descr="Arrow: Slight curve with solid fill">
            <a:extLst>
              <a:ext uri="{FF2B5EF4-FFF2-40B4-BE49-F238E27FC236}">
                <a16:creationId xmlns:a16="http://schemas.microsoft.com/office/drawing/2014/main" id="{05E6B1FF-1198-B9BE-1688-0BB12DC0F2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
            <a:off x="1793091" y="3160797"/>
            <a:ext cx="1816579" cy="996312"/>
          </a:xfrm>
          <a:prstGeom prst="rect">
            <a:avLst/>
          </a:prstGeom>
        </p:spPr>
      </p:pic>
      <p:sp>
        <p:nvSpPr>
          <p:cNvPr id="23" name="Content Placeholder 2">
            <a:extLst>
              <a:ext uri="{FF2B5EF4-FFF2-40B4-BE49-F238E27FC236}">
                <a16:creationId xmlns:a16="http://schemas.microsoft.com/office/drawing/2014/main" id="{4E11996B-46C6-200C-CAD0-89F74B2B1A1F}"/>
              </a:ext>
            </a:extLst>
          </p:cNvPr>
          <p:cNvSpPr txBox="1">
            <a:spLocks/>
          </p:cNvSpPr>
          <p:nvPr/>
        </p:nvSpPr>
        <p:spPr>
          <a:xfrm>
            <a:off x="2066987" y="5959518"/>
            <a:ext cx="5711560" cy="14366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Garamond"/>
                <a:ea typeface="Calibri"/>
                <a:cs typeface="Calibri"/>
              </a:rPr>
              <a:t>Title IX Coordinator </a:t>
            </a:r>
            <a:endParaRPr lang="en-US">
              <a:latin typeface="Garamond"/>
            </a:endParaRPr>
          </a:p>
        </p:txBody>
      </p:sp>
      <p:sp>
        <p:nvSpPr>
          <p:cNvPr id="7" name="Content Placeholder 2">
            <a:extLst>
              <a:ext uri="{FF2B5EF4-FFF2-40B4-BE49-F238E27FC236}">
                <a16:creationId xmlns:a16="http://schemas.microsoft.com/office/drawing/2014/main" id="{621A9E4E-DF02-ACD9-A05B-FCE70FE80DD6}"/>
              </a:ext>
            </a:extLst>
          </p:cNvPr>
          <p:cNvSpPr>
            <a:spLocks noGrp="1"/>
          </p:cNvSpPr>
          <p:nvPr>
            <p:ph idx="1"/>
          </p:nvPr>
        </p:nvSpPr>
        <p:spPr>
          <a:xfrm>
            <a:off x="8147572" y="6065240"/>
            <a:ext cx="2723073" cy="742622"/>
          </a:xfrm>
        </p:spPr>
        <p:txBody>
          <a:bodyPr vert="horz" lIns="91440" tIns="45720" rIns="91440" bIns="45720" rtlCol="0" anchor="t">
            <a:normAutofit/>
          </a:bodyPr>
          <a:lstStyle/>
          <a:p>
            <a:pPr marL="0" indent="0">
              <a:buNone/>
            </a:pPr>
            <a:r>
              <a:rPr lang="en-US">
                <a:latin typeface="Garamond"/>
              </a:rPr>
              <a:t>Confidentiality  </a:t>
            </a:r>
          </a:p>
        </p:txBody>
      </p:sp>
      <p:pic>
        <p:nvPicPr>
          <p:cNvPr id="10" name="Graphic 17" descr="Document with solid fill">
            <a:extLst>
              <a:ext uri="{FF2B5EF4-FFF2-40B4-BE49-F238E27FC236}">
                <a16:creationId xmlns:a16="http://schemas.microsoft.com/office/drawing/2014/main" id="{353639C8-4145-7DC8-89B2-0C029A1D67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9398" y="3427046"/>
            <a:ext cx="914400" cy="914400"/>
          </a:xfrm>
          <a:prstGeom prst="rect">
            <a:avLst/>
          </a:prstGeom>
        </p:spPr>
      </p:pic>
      <p:pic>
        <p:nvPicPr>
          <p:cNvPr id="3" name="Picture 2" descr="A screenshot of a website&#10;&#10;Description automatically generated">
            <a:extLst>
              <a:ext uri="{FF2B5EF4-FFF2-40B4-BE49-F238E27FC236}">
                <a16:creationId xmlns:a16="http://schemas.microsoft.com/office/drawing/2014/main" id="{033D7985-3570-B61A-450E-E83C8CA75773}"/>
              </a:ext>
            </a:extLst>
          </p:cNvPr>
          <p:cNvPicPr>
            <a:picLocks noChangeAspect="1"/>
          </p:cNvPicPr>
          <p:nvPr/>
        </p:nvPicPr>
        <p:blipFill>
          <a:blip r:embed="rId9"/>
          <a:stretch>
            <a:fillRect/>
          </a:stretch>
        </p:blipFill>
        <p:spPr>
          <a:xfrm>
            <a:off x="6124315" y="2225842"/>
            <a:ext cx="5227239" cy="2917658"/>
          </a:xfrm>
          <a:prstGeom prst="rect">
            <a:avLst/>
          </a:prstGeom>
        </p:spPr>
      </p:pic>
      <p:sp>
        <p:nvSpPr>
          <p:cNvPr id="11" name="Oval 10">
            <a:extLst>
              <a:ext uri="{FF2B5EF4-FFF2-40B4-BE49-F238E27FC236}">
                <a16:creationId xmlns:a16="http://schemas.microsoft.com/office/drawing/2014/main" id="{46275657-CE4A-4BCD-BDF3-7BC67A99028E}"/>
              </a:ext>
            </a:extLst>
          </p:cNvPr>
          <p:cNvSpPr/>
          <p:nvPr/>
        </p:nvSpPr>
        <p:spPr>
          <a:xfrm>
            <a:off x="9928234" y="4594833"/>
            <a:ext cx="1416749" cy="4280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Speaker phone with solid fill">
            <a:extLst>
              <a:ext uri="{FF2B5EF4-FFF2-40B4-BE49-F238E27FC236}">
                <a16:creationId xmlns:a16="http://schemas.microsoft.com/office/drawing/2014/main" id="{4454FBA2-0A12-59B4-7D61-6DCD7D9B84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21406" y="4806617"/>
            <a:ext cx="1205163" cy="1255294"/>
          </a:xfrm>
          <a:prstGeom prst="rect">
            <a:avLst/>
          </a:prstGeom>
        </p:spPr>
      </p:pic>
      <p:pic>
        <p:nvPicPr>
          <p:cNvPr id="14" name="Graphic 13" descr="Email with solid fill">
            <a:extLst>
              <a:ext uri="{FF2B5EF4-FFF2-40B4-BE49-F238E27FC236}">
                <a16:creationId xmlns:a16="http://schemas.microsoft.com/office/drawing/2014/main" id="{88BC6EC8-8D3C-04D5-EA95-FB58A8F78F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69432" y="4977063"/>
            <a:ext cx="914400" cy="914400"/>
          </a:xfrm>
          <a:prstGeom prst="rect">
            <a:avLst/>
          </a:prstGeom>
        </p:spPr>
      </p:pic>
      <p:pic>
        <p:nvPicPr>
          <p:cNvPr id="15" name="Graphic 14" descr="Social distancing with solid fill">
            <a:extLst>
              <a:ext uri="{FF2B5EF4-FFF2-40B4-BE49-F238E27FC236}">
                <a16:creationId xmlns:a16="http://schemas.microsoft.com/office/drawing/2014/main" id="{1BFE1045-FAEF-3155-C595-C1B6368910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47011" y="4977063"/>
            <a:ext cx="914400" cy="914400"/>
          </a:xfrm>
          <a:prstGeom prst="rect">
            <a:avLst/>
          </a:prstGeom>
        </p:spPr>
      </p:pic>
      <p:pic>
        <p:nvPicPr>
          <p:cNvPr id="16" name="Graphic 15" descr="Hero Male with solid fill">
            <a:extLst>
              <a:ext uri="{FF2B5EF4-FFF2-40B4-BE49-F238E27FC236}">
                <a16:creationId xmlns:a16="http://schemas.microsoft.com/office/drawing/2014/main" id="{E7A00B4D-9667-EEBB-F17C-73497510DE9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78347" y="1692215"/>
            <a:ext cx="914400" cy="914400"/>
          </a:xfrm>
          <a:prstGeom prst="rect">
            <a:avLst/>
          </a:prstGeom>
        </p:spPr>
      </p:pic>
      <p:pic>
        <p:nvPicPr>
          <p:cNvPr id="18" name="Graphic 17" descr="Hero Female with solid fill">
            <a:extLst>
              <a:ext uri="{FF2B5EF4-FFF2-40B4-BE49-F238E27FC236}">
                <a16:creationId xmlns:a16="http://schemas.microsoft.com/office/drawing/2014/main" id="{888DC1C4-855E-E216-DD7F-86FE6DC05B2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00430" y="1576298"/>
            <a:ext cx="914400" cy="914400"/>
          </a:xfrm>
          <a:prstGeom prst="rect">
            <a:avLst/>
          </a:prstGeom>
        </p:spPr>
      </p:pic>
    </p:spTree>
    <p:extLst>
      <p:ext uri="{BB962C8B-B14F-4D97-AF65-F5344CB8AC3E}">
        <p14:creationId xmlns:p14="http://schemas.microsoft.com/office/powerpoint/2010/main" val="116523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F124-E19E-41FB-9747-E0AAE4B48CED}"/>
              </a:ext>
            </a:extLst>
          </p:cNvPr>
          <p:cNvSpPr>
            <a:spLocks noGrp="1"/>
          </p:cNvSpPr>
          <p:nvPr>
            <p:ph type="title"/>
          </p:nvPr>
        </p:nvSpPr>
        <p:spPr/>
        <p:txBody>
          <a:bodyPr/>
          <a:lstStyle/>
          <a:p>
            <a:pPr algn="ctr"/>
            <a:r>
              <a:rPr lang="en-US">
                <a:cs typeface="Calibri Light"/>
              </a:rPr>
              <a:t>Terminology - Title IX Incident </a:t>
            </a:r>
          </a:p>
        </p:txBody>
      </p:sp>
      <p:sp>
        <p:nvSpPr>
          <p:cNvPr id="3" name="Content Placeholder 2">
            <a:extLst>
              <a:ext uri="{FF2B5EF4-FFF2-40B4-BE49-F238E27FC236}">
                <a16:creationId xmlns:a16="http://schemas.microsoft.com/office/drawing/2014/main" id="{0E845360-D30A-4ABE-A977-3F340DEC77CB}"/>
              </a:ext>
            </a:extLst>
          </p:cNvPr>
          <p:cNvSpPr>
            <a:spLocks noGrp="1"/>
          </p:cNvSpPr>
          <p:nvPr>
            <p:ph idx="1"/>
          </p:nvPr>
        </p:nvSpPr>
        <p:spPr/>
        <p:txBody>
          <a:bodyPr vert="horz" lIns="91440" tIns="45720" rIns="91440" bIns="45720" rtlCol="0" anchor="t">
            <a:normAutofit/>
          </a:bodyPr>
          <a:lstStyle/>
          <a:p>
            <a:pPr marL="0" indent="0">
              <a:buNone/>
            </a:pPr>
            <a:r>
              <a:rPr lang="en-US" dirty="0"/>
              <a:t>Confidentiality </a:t>
            </a:r>
          </a:p>
          <a:p>
            <a:pPr marL="0" indent="0">
              <a:buNone/>
            </a:pPr>
            <a:endParaRPr lang="en-US" dirty="0"/>
          </a:p>
          <a:p>
            <a:pPr marL="0" indent="0">
              <a:buNone/>
            </a:pPr>
            <a:endParaRPr lang="en-US">
              <a:cs typeface="Calibri"/>
            </a:endParaRPr>
          </a:p>
          <a:p>
            <a:pPr marL="0" indent="0">
              <a:buNone/>
            </a:pPr>
            <a:r>
              <a:rPr lang="en-US">
                <a:cs typeface="Calibri"/>
              </a:rPr>
              <a:t>                             "Parties"</a:t>
            </a:r>
          </a:p>
        </p:txBody>
      </p:sp>
      <p:sp>
        <p:nvSpPr>
          <p:cNvPr id="4" name="Footer Placeholder 3">
            <a:extLst>
              <a:ext uri="{FF2B5EF4-FFF2-40B4-BE49-F238E27FC236}">
                <a16:creationId xmlns:a16="http://schemas.microsoft.com/office/drawing/2014/main" id="{C7A9642A-EFDF-4251-9271-3A562E65F21E}"/>
              </a:ext>
            </a:extLst>
          </p:cNvPr>
          <p:cNvSpPr>
            <a:spLocks noGrp="1"/>
          </p:cNvSpPr>
          <p:nvPr>
            <p:ph type="ftr" sz="quarter" idx="11"/>
          </p:nvPr>
        </p:nvSpPr>
        <p:spPr/>
        <p:txBody>
          <a:bodyPr/>
          <a:lstStyle/>
          <a:p>
            <a:r>
              <a:rPr lang="en-US"/>
              <a:t>https://www.sulross.edu/title-ix/</a:t>
            </a:r>
          </a:p>
        </p:txBody>
      </p:sp>
      <p:sp>
        <p:nvSpPr>
          <p:cNvPr id="7" name="Slide Number Placeholder 6">
            <a:extLst>
              <a:ext uri="{FF2B5EF4-FFF2-40B4-BE49-F238E27FC236}">
                <a16:creationId xmlns:a16="http://schemas.microsoft.com/office/drawing/2014/main" id="{66333C50-E7B9-4657-AE32-AD11CA7C80A3}"/>
              </a:ext>
            </a:extLst>
          </p:cNvPr>
          <p:cNvSpPr>
            <a:spLocks noGrp="1"/>
          </p:cNvSpPr>
          <p:nvPr>
            <p:ph type="sldNum" sz="quarter" idx="12"/>
          </p:nvPr>
        </p:nvSpPr>
        <p:spPr/>
        <p:txBody>
          <a:bodyPr/>
          <a:lstStyle/>
          <a:p>
            <a:fld id="{E3402BA8-19AF-44E4-86DF-A73B2C5A2218}" type="slidenum">
              <a:rPr lang="en-US" smtClean="0"/>
              <a:t>23</a:t>
            </a:fld>
            <a:endParaRPr lang="en-US"/>
          </a:p>
        </p:txBody>
      </p:sp>
      <p:pic>
        <p:nvPicPr>
          <p:cNvPr id="6" name="Picture 5">
            <a:extLst>
              <a:ext uri="{FF2B5EF4-FFF2-40B4-BE49-F238E27FC236}">
                <a16:creationId xmlns:a16="http://schemas.microsoft.com/office/drawing/2014/main" id="{A7C27332-A15A-4DCA-9403-9E90379D2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pic>
        <p:nvPicPr>
          <p:cNvPr id="8" name="Graphic 17" descr="Document with solid fill">
            <a:extLst>
              <a:ext uri="{FF2B5EF4-FFF2-40B4-BE49-F238E27FC236}">
                <a16:creationId xmlns:a16="http://schemas.microsoft.com/office/drawing/2014/main" id="{AE1AE9BC-C093-A97F-11A6-821D22B98A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4781" y="1823716"/>
            <a:ext cx="914400" cy="914400"/>
          </a:xfrm>
          <a:prstGeom prst="rect">
            <a:avLst/>
          </a:prstGeom>
        </p:spPr>
      </p:pic>
      <p:sp>
        <p:nvSpPr>
          <p:cNvPr id="10" name="Content Placeholder 2">
            <a:extLst>
              <a:ext uri="{FF2B5EF4-FFF2-40B4-BE49-F238E27FC236}">
                <a16:creationId xmlns:a16="http://schemas.microsoft.com/office/drawing/2014/main" id="{0E094864-82C5-197E-1C33-F937D5289A8B}"/>
              </a:ext>
            </a:extLst>
          </p:cNvPr>
          <p:cNvSpPr txBox="1">
            <a:spLocks/>
          </p:cNvSpPr>
          <p:nvPr/>
        </p:nvSpPr>
        <p:spPr>
          <a:xfrm>
            <a:off x="2879786" y="5362455"/>
            <a:ext cx="5454769" cy="1303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ea typeface="Calibri"/>
                <a:cs typeface="Calibri"/>
              </a:rPr>
              <a:t>Complainant</a:t>
            </a:r>
          </a:p>
        </p:txBody>
      </p:sp>
      <p:pic>
        <p:nvPicPr>
          <p:cNvPr id="12" name="Graphic 11" descr="Man outline">
            <a:extLst>
              <a:ext uri="{FF2B5EF4-FFF2-40B4-BE49-F238E27FC236}">
                <a16:creationId xmlns:a16="http://schemas.microsoft.com/office/drawing/2014/main" id="{F302930F-1C8B-19BF-F858-5AD8A809A5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2077" y="3923874"/>
            <a:ext cx="1431984" cy="1431984"/>
          </a:xfrm>
          <a:prstGeom prst="rect">
            <a:avLst/>
          </a:prstGeom>
        </p:spPr>
      </p:pic>
      <p:pic>
        <p:nvPicPr>
          <p:cNvPr id="14" name="Graphic 13" descr="Confused person outline">
            <a:extLst>
              <a:ext uri="{FF2B5EF4-FFF2-40B4-BE49-F238E27FC236}">
                <a16:creationId xmlns:a16="http://schemas.microsoft.com/office/drawing/2014/main" id="{60FA3F8C-0A49-0116-72BA-B17E08993F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77663" y="3921514"/>
            <a:ext cx="1431984" cy="1431984"/>
          </a:xfrm>
          <a:prstGeom prst="rect">
            <a:avLst/>
          </a:prstGeom>
        </p:spPr>
      </p:pic>
      <p:sp>
        <p:nvSpPr>
          <p:cNvPr id="16" name="Content Placeholder 2">
            <a:extLst>
              <a:ext uri="{FF2B5EF4-FFF2-40B4-BE49-F238E27FC236}">
                <a16:creationId xmlns:a16="http://schemas.microsoft.com/office/drawing/2014/main" id="{A08D0589-CB8E-11CE-F70A-E89D145FE2DB}"/>
              </a:ext>
            </a:extLst>
          </p:cNvPr>
          <p:cNvSpPr txBox="1">
            <a:spLocks/>
          </p:cNvSpPr>
          <p:nvPr/>
        </p:nvSpPr>
        <p:spPr>
          <a:xfrm>
            <a:off x="6123318" y="5371081"/>
            <a:ext cx="5454769" cy="1303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Respondent</a:t>
            </a:r>
            <a:endParaRPr lang="en-US"/>
          </a:p>
        </p:txBody>
      </p:sp>
      <p:pic>
        <p:nvPicPr>
          <p:cNvPr id="9" name="Graphic 8" descr="Office worker female with solid fill">
            <a:extLst>
              <a:ext uri="{FF2B5EF4-FFF2-40B4-BE49-F238E27FC236}">
                <a16:creationId xmlns:a16="http://schemas.microsoft.com/office/drawing/2014/main" id="{A63B7E2C-85FD-CFE7-BE54-6D06994865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309" y="5142781"/>
            <a:ext cx="914400" cy="914400"/>
          </a:xfrm>
          <a:prstGeom prst="rect">
            <a:avLst/>
          </a:prstGeom>
        </p:spPr>
      </p:pic>
      <p:sp>
        <p:nvSpPr>
          <p:cNvPr id="13" name="Content Placeholder 2">
            <a:extLst>
              <a:ext uri="{FF2B5EF4-FFF2-40B4-BE49-F238E27FC236}">
                <a16:creationId xmlns:a16="http://schemas.microsoft.com/office/drawing/2014/main" id="{B1E34366-5A0E-2CA2-1CCD-9C9F9A8B4357}"/>
              </a:ext>
            </a:extLst>
          </p:cNvPr>
          <p:cNvSpPr txBox="1">
            <a:spLocks/>
          </p:cNvSpPr>
          <p:nvPr/>
        </p:nvSpPr>
        <p:spPr>
          <a:xfrm>
            <a:off x="1493808" y="6061195"/>
            <a:ext cx="1314090" cy="41194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Advisor</a:t>
            </a:r>
            <a:endParaRPr lang="en-US"/>
          </a:p>
        </p:txBody>
      </p:sp>
      <p:pic>
        <p:nvPicPr>
          <p:cNvPr id="17" name="Graphic 16" descr="Office worker female with solid fill">
            <a:extLst>
              <a:ext uri="{FF2B5EF4-FFF2-40B4-BE49-F238E27FC236}">
                <a16:creationId xmlns:a16="http://schemas.microsoft.com/office/drawing/2014/main" id="{58E8D04E-0803-C93A-A40D-05DD8BA023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59327" y="5142780"/>
            <a:ext cx="914400" cy="914400"/>
          </a:xfrm>
          <a:prstGeom prst="rect">
            <a:avLst/>
          </a:prstGeom>
        </p:spPr>
      </p:pic>
      <p:sp>
        <p:nvSpPr>
          <p:cNvPr id="19" name="Content Placeholder 2">
            <a:extLst>
              <a:ext uri="{FF2B5EF4-FFF2-40B4-BE49-F238E27FC236}">
                <a16:creationId xmlns:a16="http://schemas.microsoft.com/office/drawing/2014/main" id="{C18A281C-B236-8F70-7D38-AEFE9151AD54}"/>
              </a:ext>
            </a:extLst>
          </p:cNvPr>
          <p:cNvSpPr txBox="1">
            <a:spLocks/>
          </p:cNvSpPr>
          <p:nvPr/>
        </p:nvSpPr>
        <p:spPr>
          <a:xfrm>
            <a:off x="8466826" y="6061194"/>
            <a:ext cx="1314090" cy="41194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Advisor</a:t>
            </a:r>
            <a:endParaRPr lang="en-US"/>
          </a:p>
        </p:txBody>
      </p:sp>
    </p:spTree>
    <p:extLst>
      <p:ext uri="{BB962C8B-B14F-4D97-AF65-F5344CB8AC3E}">
        <p14:creationId xmlns:p14="http://schemas.microsoft.com/office/powerpoint/2010/main" val="250206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28B2A6-ADAB-4400-A342-4EBC975884B8}"/>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D910B775-D686-42E2-8F05-D8DFEEAD0CFA}"/>
              </a:ext>
            </a:extLst>
          </p:cNvPr>
          <p:cNvSpPr>
            <a:spLocks noGrp="1"/>
          </p:cNvSpPr>
          <p:nvPr>
            <p:ph type="sldNum" sz="quarter" idx="12"/>
          </p:nvPr>
        </p:nvSpPr>
        <p:spPr/>
        <p:txBody>
          <a:bodyPr/>
          <a:lstStyle/>
          <a:p>
            <a:fld id="{E3402BA8-19AF-44E4-86DF-A73B2C5A2218}" type="slidenum">
              <a:rPr lang="en-US" smtClean="0"/>
              <a:t>24</a:t>
            </a:fld>
            <a:endParaRPr lang="en-US"/>
          </a:p>
        </p:txBody>
      </p:sp>
      <p:pic>
        <p:nvPicPr>
          <p:cNvPr id="8" name="Picture 7">
            <a:extLst>
              <a:ext uri="{FF2B5EF4-FFF2-40B4-BE49-F238E27FC236}">
                <a16:creationId xmlns:a16="http://schemas.microsoft.com/office/drawing/2014/main" id="{C8CF8EA8-048F-4EF1-AE0A-5C49BA736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
        <p:nvSpPr>
          <p:cNvPr id="7" name="Title 1">
            <a:extLst>
              <a:ext uri="{FF2B5EF4-FFF2-40B4-BE49-F238E27FC236}">
                <a16:creationId xmlns:a16="http://schemas.microsoft.com/office/drawing/2014/main" id="{861C9CD5-72CD-6BFB-1A51-30471C07003A}"/>
              </a:ext>
            </a:extLst>
          </p:cNvPr>
          <p:cNvSpPr>
            <a:spLocks noGrp="1"/>
          </p:cNvSpPr>
          <p:nvPr>
            <p:ph type="title"/>
          </p:nvPr>
        </p:nvSpPr>
        <p:spPr>
          <a:xfrm>
            <a:off x="838200" y="365125"/>
            <a:ext cx="10515600" cy="1325563"/>
          </a:xfrm>
        </p:spPr>
        <p:txBody>
          <a:bodyPr/>
          <a:lstStyle/>
          <a:p>
            <a:r>
              <a:rPr lang="en-US"/>
              <a:t>Scenarios</a:t>
            </a:r>
          </a:p>
        </p:txBody>
      </p:sp>
      <p:sp>
        <p:nvSpPr>
          <p:cNvPr id="13" name="Content Placeholder 2">
            <a:extLst>
              <a:ext uri="{FF2B5EF4-FFF2-40B4-BE49-F238E27FC236}">
                <a16:creationId xmlns:a16="http://schemas.microsoft.com/office/drawing/2014/main" id="{EAFE7976-6E50-2AAF-0ECC-EE7FF97FC091}"/>
              </a:ext>
            </a:extLst>
          </p:cNvPr>
          <p:cNvSpPr txBox="1">
            <a:spLocks/>
          </p:cNvSpPr>
          <p:nvPr/>
        </p:nvSpPr>
        <p:spPr>
          <a:xfrm>
            <a:off x="1010653" y="280018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Confidentiality </a:t>
            </a:r>
          </a:p>
          <a:p>
            <a:pPr>
              <a:buNone/>
            </a:pPr>
            <a:r>
              <a:rPr lang="en-US">
                <a:cs typeface="Calibri"/>
              </a:rPr>
              <a:t>                      </a:t>
            </a:r>
          </a:p>
          <a:p>
            <a:pPr>
              <a:buNone/>
            </a:pPr>
            <a:r>
              <a:rPr lang="en-US">
                <a:cs typeface="Calibri"/>
              </a:rPr>
              <a:t>                                           "Parties"</a:t>
            </a:r>
            <a:endParaRPr lang="en-US"/>
          </a:p>
          <a:p>
            <a:pPr marL="0" indent="0">
              <a:buFont typeface="Arial" panose="020B0604020202020204" pitchFamily="34" charset="0"/>
              <a:buNone/>
            </a:pPr>
            <a:endParaRPr lang="en-US">
              <a:cs typeface="Calibri"/>
            </a:endParaRPr>
          </a:p>
          <a:p>
            <a:pPr marL="0" indent="0">
              <a:buFont typeface="Arial" panose="020B0604020202020204" pitchFamily="34" charset="0"/>
              <a:buNone/>
            </a:pPr>
            <a:endParaRPr lang="en-US">
              <a:cs typeface="Calibri"/>
            </a:endParaRPr>
          </a:p>
        </p:txBody>
      </p:sp>
      <p:pic>
        <p:nvPicPr>
          <p:cNvPr id="15" name="Graphic 17" descr="Document with solid fill">
            <a:extLst>
              <a:ext uri="{FF2B5EF4-FFF2-40B4-BE49-F238E27FC236}">
                <a16:creationId xmlns:a16="http://schemas.microsoft.com/office/drawing/2014/main" id="{CA9D7E2F-1C62-8AE0-E49A-40E2F1CE9B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4834" y="2645874"/>
            <a:ext cx="914400" cy="914400"/>
          </a:xfrm>
          <a:prstGeom prst="rect">
            <a:avLst/>
          </a:prstGeom>
        </p:spPr>
      </p:pic>
      <p:sp>
        <p:nvSpPr>
          <p:cNvPr id="17" name="Content Placeholder 2">
            <a:extLst>
              <a:ext uri="{FF2B5EF4-FFF2-40B4-BE49-F238E27FC236}">
                <a16:creationId xmlns:a16="http://schemas.microsoft.com/office/drawing/2014/main" id="{AE3743FE-7D99-552F-F69C-C4185D70A3A6}"/>
              </a:ext>
            </a:extLst>
          </p:cNvPr>
          <p:cNvSpPr txBox="1">
            <a:spLocks/>
          </p:cNvSpPr>
          <p:nvPr/>
        </p:nvSpPr>
        <p:spPr>
          <a:xfrm>
            <a:off x="2879786" y="5362455"/>
            <a:ext cx="5454769" cy="1303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ea typeface="Calibri"/>
                <a:cs typeface="Calibri"/>
              </a:rPr>
              <a:t>Complainant</a:t>
            </a:r>
          </a:p>
        </p:txBody>
      </p:sp>
      <p:pic>
        <p:nvPicPr>
          <p:cNvPr id="19" name="Graphic 18" descr="Man outline">
            <a:extLst>
              <a:ext uri="{FF2B5EF4-FFF2-40B4-BE49-F238E27FC236}">
                <a16:creationId xmlns:a16="http://schemas.microsoft.com/office/drawing/2014/main" id="{0D47A749-70F8-AFD6-CBFE-311E700847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2077" y="3923874"/>
            <a:ext cx="1431984" cy="1431984"/>
          </a:xfrm>
          <a:prstGeom prst="rect">
            <a:avLst/>
          </a:prstGeom>
        </p:spPr>
      </p:pic>
      <p:pic>
        <p:nvPicPr>
          <p:cNvPr id="21" name="Graphic 20" descr="Confused person outline">
            <a:extLst>
              <a:ext uri="{FF2B5EF4-FFF2-40B4-BE49-F238E27FC236}">
                <a16:creationId xmlns:a16="http://schemas.microsoft.com/office/drawing/2014/main" id="{41645FB4-6259-004F-0C43-D7F237C791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77663" y="3921514"/>
            <a:ext cx="1431984" cy="1431984"/>
          </a:xfrm>
          <a:prstGeom prst="rect">
            <a:avLst/>
          </a:prstGeom>
        </p:spPr>
      </p:pic>
      <p:sp>
        <p:nvSpPr>
          <p:cNvPr id="23" name="Content Placeholder 2">
            <a:extLst>
              <a:ext uri="{FF2B5EF4-FFF2-40B4-BE49-F238E27FC236}">
                <a16:creationId xmlns:a16="http://schemas.microsoft.com/office/drawing/2014/main" id="{96615A04-051E-579A-95B2-359BABC2F98E}"/>
              </a:ext>
            </a:extLst>
          </p:cNvPr>
          <p:cNvSpPr txBox="1">
            <a:spLocks/>
          </p:cNvSpPr>
          <p:nvPr/>
        </p:nvSpPr>
        <p:spPr>
          <a:xfrm>
            <a:off x="6123318" y="5371081"/>
            <a:ext cx="5454769" cy="1303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Respondent</a:t>
            </a:r>
            <a:endParaRPr lang="en-US"/>
          </a:p>
        </p:txBody>
      </p:sp>
      <p:sp>
        <p:nvSpPr>
          <p:cNvPr id="29" name="Content Placeholder 2">
            <a:extLst>
              <a:ext uri="{FF2B5EF4-FFF2-40B4-BE49-F238E27FC236}">
                <a16:creationId xmlns:a16="http://schemas.microsoft.com/office/drawing/2014/main" id="{AFF76AE3-6B06-2416-0A3C-6CF559ABFEEA}"/>
              </a:ext>
            </a:extLst>
          </p:cNvPr>
          <p:cNvSpPr txBox="1">
            <a:spLocks/>
          </p:cNvSpPr>
          <p:nvPr/>
        </p:nvSpPr>
        <p:spPr>
          <a:xfrm>
            <a:off x="5628789" y="1359142"/>
            <a:ext cx="5711560" cy="14366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Garamond"/>
                <a:ea typeface="Calibri"/>
                <a:cs typeface="Calibri"/>
              </a:rPr>
              <a:t>"Responsible Employee" Faculty/Staff</a:t>
            </a:r>
          </a:p>
        </p:txBody>
      </p:sp>
      <p:pic>
        <p:nvPicPr>
          <p:cNvPr id="31" name="Graphic 30" descr="Arrow: Slight curve with solid fill">
            <a:extLst>
              <a:ext uri="{FF2B5EF4-FFF2-40B4-BE49-F238E27FC236}">
                <a16:creationId xmlns:a16="http://schemas.microsoft.com/office/drawing/2014/main" id="{51A79951-F7C8-7457-8917-11CEADC874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340000">
            <a:off x="3888591" y="1325982"/>
            <a:ext cx="1816579" cy="996312"/>
          </a:xfrm>
          <a:prstGeom prst="rect">
            <a:avLst/>
          </a:prstGeom>
        </p:spPr>
      </p:pic>
      <p:pic>
        <p:nvPicPr>
          <p:cNvPr id="35" name="Graphic 34" descr="Hero Male with solid fill">
            <a:extLst>
              <a:ext uri="{FF2B5EF4-FFF2-40B4-BE49-F238E27FC236}">
                <a16:creationId xmlns:a16="http://schemas.microsoft.com/office/drawing/2014/main" id="{0C8FCE69-FB30-3309-1F13-18E3C76C4A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1064" y="470139"/>
            <a:ext cx="914400" cy="914400"/>
          </a:xfrm>
          <a:prstGeom prst="rect">
            <a:avLst/>
          </a:prstGeom>
        </p:spPr>
      </p:pic>
      <p:pic>
        <p:nvPicPr>
          <p:cNvPr id="37" name="Graphic 36" descr="Hero Female with solid fill">
            <a:extLst>
              <a:ext uri="{FF2B5EF4-FFF2-40B4-BE49-F238E27FC236}">
                <a16:creationId xmlns:a16="http://schemas.microsoft.com/office/drawing/2014/main" id="{C56F6B43-3701-2681-AEBC-87C1A2EA6C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33147" y="354222"/>
            <a:ext cx="914400" cy="914400"/>
          </a:xfrm>
          <a:prstGeom prst="rect">
            <a:avLst/>
          </a:prstGeom>
        </p:spPr>
      </p:pic>
      <p:pic>
        <p:nvPicPr>
          <p:cNvPr id="3" name="Graphic 2" descr="Office worker female with solid fill">
            <a:extLst>
              <a:ext uri="{FF2B5EF4-FFF2-40B4-BE49-F238E27FC236}">
                <a16:creationId xmlns:a16="http://schemas.microsoft.com/office/drawing/2014/main" id="{E9A9CE6B-4868-BD35-B445-BCA7ECF5B1B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86309" y="5142781"/>
            <a:ext cx="914400" cy="914400"/>
          </a:xfrm>
          <a:prstGeom prst="rect">
            <a:avLst/>
          </a:prstGeom>
        </p:spPr>
      </p:pic>
      <p:sp>
        <p:nvSpPr>
          <p:cNvPr id="5" name="Content Placeholder 2">
            <a:extLst>
              <a:ext uri="{FF2B5EF4-FFF2-40B4-BE49-F238E27FC236}">
                <a16:creationId xmlns:a16="http://schemas.microsoft.com/office/drawing/2014/main" id="{49642EF4-E66D-F8FD-231C-F0BAE59B101F}"/>
              </a:ext>
            </a:extLst>
          </p:cNvPr>
          <p:cNvSpPr txBox="1">
            <a:spLocks/>
          </p:cNvSpPr>
          <p:nvPr/>
        </p:nvSpPr>
        <p:spPr>
          <a:xfrm>
            <a:off x="1493808" y="6061195"/>
            <a:ext cx="1314090" cy="41194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Advisor</a:t>
            </a:r>
            <a:endParaRPr lang="en-US"/>
          </a:p>
        </p:txBody>
      </p:sp>
      <p:pic>
        <p:nvPicPr>
          <p:cNvPr id="11" name="Graphic 10" descr="Office worker female with solid fill">
            <a:extLst>
              <a:ext uri="{FF2B5EF4-FFF2-40B4-BE49-F238E27FC236}">
                <a16:creationId xmlns:a16="http://schemas.microsoft.com/office/drawing/2014/main" id="{A16C64DF-13D5-29A8-097F-FFE7E1B4B2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59327" y="5142780"/>
            <a:ext cx="914400" cy="914400"/>
          </a:xfrm>
          <a:prstGeom prst="rect">
            <a:avLst/>
          </a:prstGeom>
        </p:spPr>
      </p:pic>
      <p:sp>
        <p:nvSpPr>
          <p:cNvPr id="14" name="Content Placeholder 2">
            <a:extLst>
              <a:ext uri="{FF2B5EF4-FFF2-40B4-BE49-F238E27FC236}">
                <a16:creationId xmlns:a16="http://schemas.microsoft.com/office/drawing/2014/main" id="{852E1D9B-8654-2B26-E476-65083EAA19CB}"/>
              </a:ext>
            </a:extLst>
          </p:cNvPr>
          <p:cNvSpPr txBox="1">
            <a:spLocks/>
          </p:cNvSpPr>
          <p:nvPr/>
        </p:nvSpPr>
        <p:spPr>
          <a:xfrm>
            <a:off x="8466826" y="6061194"/>
            <a:ext cx="1314090" cy="41194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Calibri"/>
                <a:cs typeface="Calibri"/>
              </a:rPr>
              <a:t>Advisor</a:t>
            </a:r>
            <a:endParaRPr lang="en-US"/>
          </a:p>
        </p:txBody>
      </p:sp>
    </p:spTree>
    <p:extLst>
      <p:ext uri="{BB962C8B-B14F-4D97-AF65-F5344CB8AC3E}">
        <p14:creationId xmlns:p14="http://schemas.microsoft.com/office/powerpoint/2010/main" val="33010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1003DF-6875-45A5-A81F-662C7ABE537B}"/>
              </a:ext>
            </a:extLst>
          </p:cNvPr>
          <p:cNvSpPr txBox="1"/>
          <p:nvPr/>
        </p:nvSpPr>
        <p:spPr>
          <a:xfrm>
            <a:off x="6763754" y="2102464"/>
            <a:ext cx="4178968" cy="1569660"/>
          </a:xfrm>
          <a:prstGeom prst="rect">
            <a:avLst/>
          </a:prstGeom>
          <a:noFill/>
        </p:spPr>
        <p:txBody>
          <a:bodyPr wrap="square" lIns="91440" tIns="45720" rIns="91440" bIns="45720" anchor="t">
            <a:spAutoFit/>
          </a:bodyPr>
          <a:lstStyle/>
          <a:p>
            <a:r>
              <a:rPr lang="en-US" sz="2400">
                <a:latin typeface="Garamond"/>
              </a:rPr>
              <a:t>Scan the QR code to answer questions about content covered in this training. </a:t>
            </a:r>
          </a:p>
          <a:p>
            <a:pPr marL="342900" indent="-342900">
              <a:buAutoNum type="arabicPeriod"/>
            </a:pPr>
            <a:endParaRPr lang="en-US" sz="2400" dirty="0">
              <a:latin typeface="Garamond" panose="02020404030301010803" pitchFamily="18" charset="0"/>
            </a:endParaRPr>
          </a:p>
        </p:txBody>
      </p:sp>
      <p:sp>
        <p:nvSpPr>
          <p:cNvPr id="11" name="Title 1">
            <a:extLst>
              <a:ext uri="{FF2B5EF4-FFF2-40B4-BE49-F238E27FC236}">
                <a16:creationId xmlns:a16="http://schemas.microsoft.com/office/drawing/2014/main" id="{6A173B33-D910-4E82-A705-F2ADBF51B7B6}"/>
              </a:ext>
            </a:extLst>
          </p:cNvPr>
          <p:cNvSpPr>
            <a:spLocks noGrp="1"/>
          </p:cNvSpPr>
          <p:nvPr>
            <p:ph type="title"/>
          </p:nvPr>
        </p:nvSpPr>
        <p:spPr>
          <a:xfrm>
            <a:off x="838200" y="4178"/>
            <a:ext cx="10515600" cy="1325563"/>
          </a:xfrm>
        </p:spPr>
        <p:txBody>
          <a:bodyPr/>
          <a:lstStyle/>
          <a:p>
            <a:pPr algn="ctr"/>
            <a:r>
              <a:rPr lang="en-US" dirty="0"/>
              <a:t>Title IX Training Evaluation</a:t>
            </a:r>
          </a:p>
        </p:txBody>
      </p:sp>
      <p:sp>
        <p:nvSpPr>
          <p:cNvPr id="2" name="Footer Placeholder 1">
            <a:extLst>
              <a:ext uri="{FF2B5EF4-FFF2-40B4-BE49-F238E27FC236}">
                <a16:creationId xmlns:a16="http://schemas.microsoft.com/office/drawing/2014/main" id="{4B227211-A85E-432E-AD99-DE8404F03C62}"/>
              </a:ext>
            </a:extLst>
          </p:cNvPr>
          <p:cNvSpPr>
            <a:spLocks noGrp="1"/>
          </p:cNvSpPr>
          <p:nvPr>
            <p:ph type="ftr" sz="quarter" idx="11"/>
          </p:nvPr>
        </p:nvSpPr>
        <p:spPr/>
        <p:txBody>
          <a:bodyPr/>
          <a:lstStyle/>
          <a:p>
            <a:r>
              <a:rPr lang="en-US" dirty="0"/>
              <a:t>https://www.sulross.edu/title-ix/</a:t>
            </a:r>
          </a:p>
        </p:txBody>
      </p:sp>
      <p:sp>
        <p:nvSpPr>
          <p:cNvPr id="4" name="Slide Number Placeholder 3">
            <a:extLst>
              <a:ext uri="{FF2B5EF4-FFF2-40B4-BE49-F238E27FC236}">
                <a16:creationId xmlns:a16="http://schemas.microsoft.com/office/drawing/2014/main" id="{166D9170-32DF-4D82-A1DD-9A070F795F95}"/>
              </a:ext>
            </a:extLst>
          </p:cNvPr>
          <p:cNvSpPr>
            <a:spLocks noGrp="1"/>
          </p:cNvSpPr>
          <p:nvPr>
            <p:ph type="sldNum" sz="quarter" idx="12"/>
          </p:nvPr>
        </p:nvSpPr>
        <p:spPr/>
        <p:txBody>
          <a:bodyPr/>
          <a:lstStyle/>
          <a:p>
            <a:fld id="{E3402BA8-19AF-44E4-86DF-A73B2C5A2218}" type="slidenum">
              <a:rPr lang="en-US" smtClean="0"/>
              <a:t>25</a:t>
            </a:fld>
            <a:endParaRPr lang="en-US"/>
          </a:p>
        </p:txBody>
      </p:sp>
      <p:pic>
        <p:nvPicPr>
          <p:cNvPr id="10" name="Picture 9">
            <a:extLst>
              <a:ext uri="{FF2B5EF4-FFF2-40B4-BE49-F238E27FC236}">
                <a16:creationId xmlns:a16="http://schemas.microsoft.com/office/drawing/2014/main" id="{09F2B178-D4AC-4DD2-87DF-13172AC9B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A966A123-0732-C26A-3A0F-93755EA11E35}"/>
              </a:ext>
            </a:extLst>
          </p:cNvPr>
          <p:cNvPicPr>
            <a:picLocks noChangeAspect="1"/>
          </p:cNvPicPr>
          <p:nvPr/>
        </p:nvPicPr>
        <p:blipFill>
          <a:blip r:embed="rId4"/>
          <a:stretch>
            <a:fillRect/>
          </a:stretch>
        </p:blipFill>
        <p:spPr>
          <a:xfrm>
            <a:off x="1260308" y="1501692"/>
            <a:ext cx="4447673" cy="4205538"/>
          </a:xfrm>
          <a:prstGeom prst="rect">
            <a:avLst/>
          </a:prstGeom>
        </p:spPr>
      </p:pic>
    </p:spTree>
    <p:extLst>
      <p:ext uri="{BB962C8B-B14F-4D97-AF65-F5344CB8AC3E}">
        <p14:creationId xmlns:p14="http://schemas.microsoft.com/office/powerpoint/2010/main" val="395152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3C102-0EDA-4345-863B-69895FAA8A96}"/>
              </a:ext>
            </a:extLst>
          </p:cNvPr>
          <p:cNvPicPr>
            <a:picLocks noChangeAspect="1"/>
          </p:cNvPicPr>
          <p:nvPr/>
        </p:nvPicPr>
        <p:blipFill>
          <a:blip r:embed="rId3"/>
          <a:stretch>
            <a:fillRect/>
          </a:stretch>
        </p:blipFill>
        <p:spPr>
          <a:xfrm>
            <a:off x="382105" y="304364"/>
            <a:ext cx="11164858" cy="6249272"/>
          </a:xfrm>
          <a:prstGeom prst="rect">
            <a:avLst/>
          </a:prstGeom>
        </p:spPr>
      </p:pic>
      <p:sp>
        <p:nvSpPr>
          <p:cNvPr id="5" name="Explosion: 14 Points 4">
            <a:extLst>
              <a:ext uri="{FF2B5EF4-FFF2-40B4-BE49-F238E27FC236}">
                <a16:creationId xmlns:a16="http://schemas.microsoft.com/office/drawing/2014/main" id="{FDF8E1FB-73A4-439E-95F5-3FED3EC5D008}"/>
              </a:ext>
            </a:extLst>
          </p:cNvPr>
          <p:cNvSpPr/>
          <p:nvPr/>
        </p:nvSpPr>
        <p:spPr>
          <a:xfrm rot="1189133">
            <a:off x="8851041" y="157143"/>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From our Student’s Title IX Presentation</a:t>
            </a:r>
          </a:p>
        </p:txBody>
      </p:sp>
      <p:sp>
        <p:nvSpPr>
          <p:cNvPr id="6" name="Footer Placeholder 5">
            <a:extLst>
              <a:ext uri="{FF2B5EF4-FFF2-40B4-BE49-F238E27FC236}">
                <a16:creationId xmlns:a16="http://schemas.microsoft.com/office/drawing/2014/main" id="{BE28B2A6-ADAB-4400-A342-4EBC975884B8}"/>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D910B775-D686-42E2-8F05-D8DFEEAD0CFA}"/>
              </a:ext>
            </a:extLst>
          </p:cNvPr>
          <p:cNvSpPr>
            <a:spLocks noGrp="1"/>
          </p:cNvSpPr>
          <p:nvPr>
            <p:ph type="sldNum" sz="quarter" idx="12"/>
          </p:nvPr>
        </p:nvSpPr>
        <p:spPr/>
        <p:txBody>
          <a:bodyPr/>
          <a:lstStyle/>
          <a:p>
            <a:fld id="{E3402BA8-19AF-44E4-86DF-A73B2C5A2218}" type="slidenum">
              <a:rPr lang="en-US" smtClean="0"/>
              <a:t>3</a:t>
            </a:fld>
            <a:endParaRPr lang="en-US"/>
          </a:p>
        </p:txBody>
      </p:sp>
      <p:pic>
        <p:nvPicPr>
          <p:cNvPr id="8" name="Picture 7">
            <a:extLst>
              <a:ext uri="{FF2B5EF4-FFF2-40B4-BE49-F238E27FC236}">
                <a16:creationId xmlns:a16="http://schemas.microsoft.com/office/drawing/2014/main" id="{C8CF8EA8-048F-4EF1-AE0A-5C49BA736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
        <p:nvSpPr>
          <p:cNvPr id="3" name="Oval 2">
            <a:extLst>
              <a:ext uri="{FF2B5EF4-FFF2-40B4-BE49-F238E27FC236}">
                <a16:creationId xmlns:a16="http://schemas.microsoft.com/office/drawing/2014/main" id="{EB3154EB-9961-C929-6A5D-C70956E56A9F}"/>
              </a:ext>
            </a:extLst>
          </p:cNvPr>
          <p:cNvSpPr/>
          <p:nvPr/>
        </p:nvSpPr>
        <p:spPr>
          <a:xfrm>
            <a:off x="7902918" y="2579544"/>
            <a:ext cx="2619907" cy="20222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21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1003DF-6875-45A5-A81F-662C7ABE537B}"/>
              </a:ext>
            </a:extLst>
          </p:cNvPr>
          <p:cNvSpPr txBox="1"/>
          <p:nvPr/>
        </p:nvSpPr>
        <p:spPr>
          <a:xfrm>
            <a:off x="1964266" y="2882964"/>
            <a:ext cx="8810825" cy="1569660"/>
          </a:xfrm>
          <a:prstGeom prst="rect">
            <a:avLst/>
          </a:prstGeom>
          <a:noFill/>
        </p:spPr>
        <p:txBody>
          <a:bodyPr wrap="square" lIns="91440" tIns="45720" rIns="91440" bIns="45720" anchor="t">
            <a:spAutoFit/>
          </a:bodyPr>
          <a:lstStyle/>
          <a:p>
            <a:pPr marL="342900" indent="-342900">
              <a:buAutoNum type="arabicPeriod"/>
            </a:pPr>
            <a:r>
              <a:rPr lang="en-US" sz="2400">
                <a:latin typeface="Garamond"/>
              </a:rPr>
              <a:t>What are my Title IX </a:t>
            </a:r>
            <a:r>
              <a:rPr lang="en-US" sz="2400" b="1">
                <a:latin typeface="Garamond"/>
              </a:rPr>
              <a:t>responsibilities</a:t>
            </a:r>
            <a:r>
              <a:rPr lang="en-US" sz="2400">
                <a:latin typeface="Garamond"/>
              </a:rPr>
              <a:t>?</a:t>
            </a:r>
          </a:p>
          <a:p>
            <a:pPr marL="342900" indent="-342900">
              <a:buAutoNum type="arabicPeriod"/>
            </a:pPr>
            <a:r>
              <a:rPr lang="en-US" sz="2400">
                <a:latin typeface="Garamond"/>
              </a:rPr>
              <a:t>What is the Title IX </a:t>
            </a:r>
            <a:r>
              <a:rPr lang="en-US" sz="2400" b="1">
                <a:latin typeface="Garamond"/>
              </a:rPr>
              <a:t>procedure</a:t>
            </a:r>
            <a:r>
              <a:rPr lang="en-US" sz="2400">
                <a:latin typeface="Garamond"/>
              </a:rPr>
              <a:t>?</a:t>
            </a:r>
          </a:p>
          <a:p>
            <a:pPr marL="342900" indent="-342900">
              <a:buAutoNum type="arabicPeriod"/>
            </a:pPr>
            <a:r>
              <a:rPr lang="en-US" sz="2400" b="1">
                <a:latin typeface="Garamond"/>
              </a:rPr>
              <a:t>What do student know</a:t>
            </a:r>
            <a:r>
              <a:rPr lang="en-US" sz="2400">
                <a:latin typeface="Garamond"/>
              </a:rPr>
              <a:t> about Title IX?</a:t>
            </a:r>
          </a:p>
          <a:p>
            <a:pPr marL="342900" indent="-342900">
              <a:buAutoNum type="arabicPeriod"/>
            </a:pPr>
            <a:endParaRPr lang="en-US" sz="2400" dirty="0">
              <a:latin typeface="Garamond" panose="02020404030301010803" pitchFamily="18" charset="0"/>
            </a:endParaRPr>
          </a:p>
        </p:txBody>
      </p:sp>
      <p:sp>
        <p:nvSpPr>
          <p:cNvPr id="11" name="Title 1">
            <a:extLst>
              <a:ext uri="{FF2B5EF4-FFF2-40B4-BE49-F238E27FC236}">
                <a16:creationId xmlns:a16="http://schemas.microsoft.com/office/drawing/2014/main" id="{6A173B33-D910-4E82-A705-F2ADBF51B7B6}"/>
              </a:ext>
            </a:extLst>
          </p:cNvPr>
          <p:cNvSpPr>
            <a:spLocks noGrp="1"/>
          </p:cNvSpPr>
          <p:nvPr>
            <p:ph type="title"/>
          </p:nvPr>
        </p:nvSpPr>
        <p:spPr/>
        <p:txBody>
          <a:bodyPr/>
          <a:lstStyle/>
          <a:p>
            <a:pPr algn="ctr"/>
            <a:r>
              <a:rPr lang="en-US" dirty="0"/>
              <a:t>Title IX Training Objectives</a:t>
            </a:r>
          </a:p>
        </p:txBody>
      </p:sp>
      <p:sp>
        <p:nvSpPr>
          <p:cNvPr id="2" name="Footer Placeholder 1">
            <a:extLst>
              <a:ext uri="{FF2B5EF4-FFF2-40B4-BE49-F238E27FC236}">
                <a16:creationId xmlns:a16="http://schemas.microsoft.com/office/drawing/2014/main" id="{4B227211-A85E-432E-AD99-DE8404F03C62}"/>
              </a:ext>
            </a:extLst>
          </p:cNvPr>
          <p:cNvSpPr>
            <a:spLocks noGrp="1"/>
          </p:cNvSpPr>
          <p:nvPr>
            <p:ph type="ftr" sz="quarter" idx="11"/>
          </p:nvPr>
        </p:nvSpPr>
        <p:spPr/>
        <p:txBody>
          <a:bodyPr/>
          <a:lstStyle/>
          <a:p>
            <a:r>
              <a:rPr lang="en-US" dirty="0"/>
              <a:t>https://www.sulross.edu/title-ix/</a:t>
            </a:r>
          </a:p>
        </p:txBody>
      </p:sp>
      <p:sp>
        <p:nvSpPr>
          <p:cNvPr id="4" name="Slide Number Placeholder 3">
            <a:extLst>
              <a:ext uri="{FF2B5EF4-FFF2-40B4-BE49-F238E27FC236}">
                <a16:creationId xmlns:a16="http://schemas.microsoft.com/office/drawing/2014/main" id="{166D9170-32DF-4D82-A1DD-9A070F795F95}"/>
              </a:ext>
            </a:extLst>
          </p:cNvPr>
          <p:cNvSpPr>
            <a:spLocks noGrp="1"/>
          </p:cNvSpPr>
          <p:nvPr>
            <p:ph type="sldNum" sz="quarter" idx="12"/>
          </p:nvPr>
        </p:nvSpPr>
        <p:spPr/>
        <p:txBody>
          <a:bodyPr/>
          <a:lstStyle/>
          <a:p>
            <a:fld id="{E3402BA8-19AF-44E4-86DF-A73B2C5A2218}" type="slidenum">
              <a:rPr lang="en-US" smtClean="0"/>
              <a:t>4</a:t>
            </a:fld>
            <a:endParaRPr lang="en-US"/>
          </a:p>
        </p:txBody>
      </p:sp>
      <p:pic>
        <p:nvPicPr>
          <p:cNvPr id="10" name="Picture 9">
            <a:extLst>
              <a:ext uri="{FF2B5EF4-FFF2-40B4-BE49-F238E27FC236}">
                <a16:creationId xmlns:a16="http://schemas.microsoft.com/office/drawing/2014/main" id="{09F2B178-D4AC-4DD2-87DF-13172AC9B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56497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F124-E19E-41FB-9747-E0AAE4B48CED}"/>
              </a:ext>
            </a:extLst>
          </p:cNvPr>
          <p:cNvSpPr>
            <a:spLocks noGrp="1"/>
          </p:cNvSpPr>
          <p:nvPr>
            <p:ph type="title"/>
          </p:nvPr>
        </p:nvSpPr>
        <p:spPr/>
        <p:txBody>
          <a:bodyPr/>
          <a:lstStyle/>
          <a:p>
            <a:pPr algn="ctr"/>
            <a:r>
              <a:rPr lang="en-US">
                <a:latin typeface="Garamond"/>
              </a:rPr>
              <a:t>SRSU's Title IX Team</a:t>
            </a:r>
            <a:endParaRPr lang="en-US"/>
          </a:p>
        </p:txBody>
      </p:sp>
      <p:sp>
        <p:nvSpPr>
          <p:cNvPr id="12" name="Footer Placeholder 11">
            <a:extLst>
              <a:ext uri="{FF2B5EF4-FFF2-40B4-BE49-F238E27FC236}">
                <a16:creationId xmlns:a16="http://schemas.microsoft.com/office/drawing/2014/main" id="{1AD37C96-08D3-4212-9D8E-963F495F3126}"/>
              </a:ext>
            </a:extLst>
          </p:cNvPr>
          <p:cNvSpPr>
            <a:spLocks noGrp="1"/>
          </p:cNvSpPr>
          <p:nvPr>
            <p:ph type="ftr" sz="quarter" idx="11"/>
          </p:nvPr>
        </p:nvSpPr>
        <p:spPr/>
        <p:txBody>
          <a:bodyPr/>
          <a:lstStyle/>
          <a:p>
            <a:r>
              <a:rPr lang="en-US" dirty="0">
                <a:latin typeface="Garamond" panose="02020404030301010803" pitchFamily="18" charset="0"/>
              </a:rPr>
              <a:t>https://www.sulross.edu/title-ix/</a:t>
            </a:r>
          </a:p>
        </p:txBody>
      </p:sp>
      <p:sp>
        <p:nvSpPr>
          <p:cNvPr id="17" name="Slide Number Placeholder 16">
            <a:extLst>
              <a:ext uri="{FF2B5EF4-FFF2-40B4-BE49-F238E27FC236}">
                <a16:creationId xmlns:a16="http://schemas.microsoft.com/office/drawing/2014/main" id="{84260FFC-BDF0-48D2-847E-E2F3116C930C}"/>
              </a:ext>
            </a:extLst>
          </p:cNvPr>
          <p:cNvSpPr>
            <a:spLocks noGrp="1"/>
          </p:cNvSpPr>
          <p:nvPr>
            <p:ph type="sldNum" sz="quarter" idx="12"/>
          </p:nvPr>
        </p:nvSpPr>
        <p:spPr/>
        <p:txBody>
          <a:bodyPr/>
          <a:lstStyle/>
          <a:p>
            <a:fld id="{E3402BA8-19AF-44E4-86DF-A73B2C5A2218}" type="slidenum">
              <a:rPr lang="en-US" smtClean="0"/>
              <a:t>5</a:t>
            </a:fld>
            <a:endParaRPr lang="en-US" dirty="0"/>
          </a:p>
        </p:txBody>
      </p:sp>
      <p:pic>
        <p:nvPicPr>
          <p:cNvPr id="7" name="Picture 6">
            <a:extLst>
              <a:ext uri="{FF2B5EF4-FFF2-40B4-BE49-F238E27FC236}">
                <a16:creationId xmlns:a16="http://schemas.microsoft.com/office/drawing/2014/main" id="{506150DE-05E6-4F4E-9CC4-29B6E038F480}"/>
              </a:ext>
            </a:extLst>
          </p:cNvPr>
          <p:cNvPicPr>
            <a:picLocks noChangeAspect="1"/>
          </p:cNvPicPr>
          <p:nvPr/>
        </p:nvPicPr>
        <p:blipFill rotWithShape="1">
          <a:blip r:embed="rId3"/>
          <a:srcRect l="33819" t="5448" r="30117"/>
          <a:stretch/>
        </p:blipFill>
        <p:spPr>
          <a:xfrm>
            <a:off x="838200" y="1542729"/>
            <a:ext cx="2105637" cy="3152203"/>
          </a:xfrm>
          <a:prstGeom prst="rect">
            <a:avLst/>
          </a:prstGeom>
        </p:spPr>
      </p:pic>
      <p:pic>
        <p:nvPicPr>
          <p:cNvPr id="9" name="Picture 8">
            <a:extLst>
              <a:ext uri="{FF2B5EF4-FFF2-40B4-BE49-F238E27FC236}">
                <a16:creationId xmlns:a16="http://schemas.microsoft.com/office/drawing/2014/main" id="{9579DF47-C3FF-4296-8A61-B150EE3071AE}"/>
              </a:ext>
            </a:extLst>
          </p:cNvPr>
          <p:cNvPicPr>
            <a:picLocks noChangeAspect="1"/>
          </p:cNvPicPr>
          <p:nvPr/>
        </p:nvPicPr>
        <p:blipFill rotWithShape="1">
          <a:blip r:embed="rId4"/>
          <a:srcRect l="11322" r="20631"/>
          <a:stretch/>
        </p:blipFill>
        <p:spPr>
          <a:xfrm>
            <a:off x="8165446" y="1553556"/>
            <a:ext cx="2424418" cy="3067478"/>
          </a:xfrm>
          <a:prstGeom prst="rect">
            <a:avLst/>
          </a:prstGeom>
        </p:spPr>
      </p:pic>
      <p:sp>
        <p:nvSpPr>
          <p:cNvPr id="10" name="Content Placeholder 2">
            <a:extLst>
              <a:ext uri="{FF2B5EF4-FFF2-40B4-BE49-F238E27FC236}">
                <a16:creationId xmlns:a16="http://schemas.microsoft.com/office/drawing/2014/main" id="{8F490990-F389-41AF-97C0-E06CAC89C858}"/>
              </a:ext>
            </a:extLst>
          </p:cNvPr>
          <p:cNvSpPr txBox="1">
            <a:spLocks/>
          </p:cNvSpPr>
          <p:nvPr/>
        </p:nvSpPr>
        <p:spPr>
          <a:xfrm>
            <a:off x="8305232" y="4840796"/>
            <a:ext cx="3722314" cy="926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latin typeface="Garamond" panose="02020404030301010803" pitchFamily="18" charset="0"/>
                <a:hlinkClick r:id="rId5"/>
              </a:rPr>
              <a:t>Katy Williams</a:t>
            </a:r>
            <a:endParaRPr lang="en-US" sz="2000" dirty="0">
              <a:latin typeface="Garamond" panose="02020404030301010803" pitchFamily="18" charset="0"/>
            </a:endParaRPr>
          </a:p>
          <a:p>
            <a:pPr marL="0" indent="0">
              <a:spcBef>
                <a:spcPts val="0"/>
              </a:spcBef>
              <a:buFont typeface="Arial" panose="020B0604020202020204" pitchFamily="34" charset="0"/>
              <a:buNone/>
            </a:pPr>
            <a:r>
              <a:rPr lang="en-US" sz="2000" b="1" dirty="0">
                <a:latin typeface="Garamond" panose="02020404030301010803" pitchFamily="18" charset="0"/>
              </a:rPr>
              <a:t>Title IX Investigator</a:t>
            </a:r>
          </a:p>
          <a:p>
            <a:pPr marL="0" indent="0">
              <a:spcBef>
                <a:spcPts val="0"/>
              </a:spcBef>
              <a:buFont typeface="Arial" panose="020B0604020202020204" pitchFamily="34" charset="0"/>
              <a:buNone/>
            </a:pPr>
            <a:r>
              <a:rPr lang="en-US" sz="2000" dirty="0">
                <a:latin typeface="Garamond" panose="02020404030301010803" pitchFamily="18" charset="0"/>
              </a:rPr>
              <a:t>Ferguson 108</a:t>
            </a:r>
          </a:p>
          <a:p>
            <a:pPr marL="0" indent="0">
              <a:spcBef>
                <a:spcPts val="0"/>
              </a:spcBef>
              <a:buFont typeface="Arial" panose="020B0604020202020204" pitchFamily="34" charset="0"/>
              <a:buNone/>
            </a:pPr>
            <a:r>
              <a:rPr lang="en-US" sz="2000" b="0" i="0" dirty="0">
                <a:solidFill>
                  <a:srgbClr val="343434"/>
                </a:solidFill>
                <a:effectLst/>
                <a:latin typeface="Garamond" panose="02020404030301010803" pitchFamily="18" charset="0"/>
              </a:rPr>
              <a:t>432-837-8596</a:t>
            </a:r>
            <a:br>
              <a:rPr lang="en-US" sz="2000" dirty="0">
                <a:latin typeface="Garamond" panose="02020404030301010803" pitchFamily="18" charset="0"/>
              </a:rPr>
            </a:br>
            <a:r>
              <a:rPr lang="en-US" sz="2000" b="0" i="0" dirty="0">
                <a:solidFill>
                  <a:srgbClr val="343434"/>
                </a:solidFill>
                <a:effectLst/>
                <a:latin typeface="Garamond" panose="02020404030301010803" pitchFamily="18" charset="0"/>
              </a:rPr>
              <a:t>katy.williams@sulross.edu</a:t>
            </a:r>
            <a:endParaRPr lang="en-US" sz="2000" dirty="0">
              <a:latin typeface="Garamond" panose="02020404030301010803" pitchFamily="18" charset="0"/>
            </a:endParaRPr>
          </a:p>
        </p:txBody>
      </p:sp>
      <p:sp>
        <p:nvSpPr>
          <p:cNvPr id="11" name="Content Placeholder 2">
            <a:extLst>
              <a:ext uri="{FF2B5EF4-FFF2-40B4-BE49-F238E27FC236}">
                <a16:creationId xmlns:a16="http://schemas.microsoft.com/office/drawing/2014/main" id="{FF54136F-2650-47DB-B5AD-AA0C632542C0}"/>
              </a:ext>
            </a:extLst>
          </p:cNvPr>
          <p:cNvSpPr txBox="1">
            <a:spLocks/>
          </p:cNvSpPr>
          <p:nvPr/>
        </p:nvSpPr>
        <p:spPr>
          <a:xfrm>
            <a:off x="838200" y="4826117"/>
            <a:ext cx="3471059" cy="926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latin typeface="Garamond" panose="02020404030301010803" pitchFamily="18" charset="0"/>
                <a:hlinkClick r:id="rId6"/>
              </a:rPr>
              <a:t>Katrina Cano</a:t>
            </a:r>
            <a:endParaRPr lang="en-US" sz="2000" dirty="0">
              <a:latin typeface="Garamond" panose="02020404030301010803" pitchFamily="18" charset="0"/>
            </a:endParaRPr>
          </a:p>
          <a:p>
            <a:pPr marL="0" indent="0">
              <a:spcBef>
                <a:spcPts val="0"/>
              </a:spcBef>
              <a:buFont typeface="Arial" panose="020B0604020202020204" pitchFamily="34" charset="0"/>
              <a:buNone/>
            </a:pPr>
            <a:r>
              <a:rPr lang="en-US" sz="2000" b="1" dirty="0">
                <a:latin typeface="Garamond" panose="02020404030301010803" pitchFamily="18" charset="0"/>
              </a:rPr>
              <a:t>Title IX Coordinator</a:t>
            </a:r>
          </a:p>
          <a:p>
            <a:pPr marL="0" indent="0">
              <a:spcBef>
                <a:spcPts val="0"/>
              </a:spcBef>
              <a:buFont typeface="Arial" panose="020B0604020202020204" pitchFamily="34" charset="0"/>
              <a:buNone/>
            </a:pPr>
            <a:r>
              <a:rPr lang="en-US" sz="2000" dirty="0">
                <a:latin typeface="Garamond" panose="02020404030301010803" pitchFamily="18" charset="0"/>
              </a:rPr>
              <a:t>University Center 212</a:t>
            </a:r>
          </a:p>
          <a:p>
            <a:pPr marL="0" indent="0">
              <a:spcBef>
                <a:spcPts val="0"/>
              </a:spcBef>
              <a:buFont typeface="Arial" panose="020B0604020202020204" pitchFamily="34" charset="0"/>
              <a:buNone/>
            </a:pPr>
            <a:r>
              <a:rPr lang="en-US" sz="2000" b="0" i="0" dirty="0">
                <a:solidFill>
                  <a:srgbClr val="343434"/>
                </a:solidFill>
                <a:effectLst/>
                <a:latin typeface="Garamond" panose="02020404030301010803" pitchFamily="18" charset="0"/>
              </a:rPr>
              <a:t>432-837-8892</a:t>
            </a:r>
            <a:br>
              <a:rPr lang="en-US" sz="2000" dirty="0">
                <a:latin typeface="Garamond" panose="02020404030301010803" pitchFamily="18" charset="0"/>
              </a:rPr>
            </a:br>
            <a:r>
              <a:rPr lang="en-US" sz="2000" b="0" i="0" dirty="0">
                <a:solidFill>
                  <a:srgbClr val="343434"/>
                </a:solidFill>
                <a:effectLst/>
                <a:latin typeface="Garamond" panose="02020404030301010803" pitchFamily="18" charset="0"/>
              </a:rPr>
              <a:t>katrina.cano@sulross.edu</a:t>
            </a:r>
            <a:endParaRPr lang="en-US" sz="2000" dirty="0">
              <a:latin typeface="Garamond" panose="02020404030301010803" pitchFamily="18" charset="0"/>
            </a:endParaRPr>
          </a:p>
        </p:txBody>
      </p:sp>
      <p:pic>
        <p:nvPicPr>
          <p:cNvPr id="16" name="Picture 15">
            <a:extLst>
              <a:ext uri="{FF2B5EF4-FFF2-40B4-BE49-F238E27FC236}">
                <a16:creationId xmlns:a16="http://schemas.microsoft.com/office/drawing/2014/main" id="{FC6ACD0A-8D05-4790-AF29-83A28591CF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pic>
        <p:nvPicPr>
          <p:cNvPr id="4" name="Picture 3">
            <a:extLst>
              <a:ext uri="{FF2B5EF4-FFF2-40B4-BE49-F238E27FC236}">
                <a16:creationId xmlns:a16="http://schemas.microsoft.com/office/drawing/2014/main" id="{339EB338-5775-4916-8583-CEBA55570A58}"/>
              </a:ext>
            </a:extLst>
          </p:cNvPr>
          <p:cNvPicPr>
            <a:picLocks noChangeAspect="1"/>
          </p:cNvPicPr>
          <p:nvPr/>
        </p:nvPicPr>
        <p:blipFill>
          <a:blip r:embed="rId8"/>
          <a:stretch>
            <a:fillRect/>
          </a:stretch>
        </p:blipFill>
        <p:spPr>
          <a:xfrm>
            <a:off x="4493864" y="1542729"/>
            <a:ext cx="2191056" cy="2972215"/>
          </a:xfrm>
          <a:prstGeom prst="rect">
            <a:avLst/>
          </a:prstGeom>
        </p:spPr>
      </p:pic>
      <p:sp>
        <p:nvSpPr>
          <p:cNvPr id="13" name="TextBox 12">
            <a:extLst>
              <a:ext uri="{FF2B5EF4-FFF2-40B4-BE49-F238E27FC236}">
                <a16:creationId xmlns:a16="http://schemas.microsoft.com/office/drawing/2014/main" id="{9D88275C-370D-4CC5-92E0-D7EAF49199BB}"/>
              </a:ext>
            </a:extLst>
          </p:cNvPr>
          <p:cNvSpPr txBox="1"/>
          <p:nvPr/>
        </p:nvSpPr>
        <p:spPr>
          <a:xfrm>
            <a:off x="4493864" y="4779848"/>
            <a:ext cx="6096000" cy="1631216"/>
          </a:xfrm>
          <a:prstGeom prst="rect">
            <a:avLst/>
          </a:prstGeom>
          <a:noFill/>
        </p:spPr>
        <p:txBody>
          <a:bodyPr wrap="square">
            <a:spAutoFit/>
          </a:bodyPr>
          <a:lstStyle/>
          <a:p>
            <a:pPr marL="0" indent="0">
              <a:buFont typeface="Arial" panose="020B0604020202020204" pitchFamily="34" charset="0"/>
              <a:buNone/>
            </a:pPr>
            <a:r>
              <a:rPr lang="en-US" sz="2000" dirty="0">
                <a:latin typeface="Garamond" panose="02020404030301010803" pitchFamily="18" charset="0"/>
                <a:hlinkClick r:id="rId9"/>
              </a:rPr>
              <a:t>Dr. Suzanne Harris</a:t>
            </a:r>
            <a:endParaRPr lang="en-US" sz="2000" dirty="0">
              <a:latin typeface="Garamond" panose="02020404030301010803" pitchFamily="18" charset="0"/>
            </a:endParaRPr>
          </a:p>
          <a:p>
            <a:pPr marL="0" indent="0">
              <a:buFont typeface="Arial" panose="020B0604020202020204" pitchFamily="34" charset="0"/>
              <a:buNone/>
            </a:pPr>
            <a:r>
              <a:rPr lang="en-US" sz="2000" b="1" dirty="0">
                <a:latin typeface="Garamond" panose="02020404030301010803" pitchFamily="18" charset="0"/>
              </a:rPr>
              <a:t>Title IX Decision Maker</a:t>
            </a:r>
          </a:p>
          <a:p>
            <a:pPr marL="0" indent="0">
              <a:buFont typeface="Arial" panose="020B0604020202020204" pitchFamily="34" charset="0"/>
              <a:buNone/>
            </a:pPr>
            <a:r>
              <a:rPr lang="en-US" sz="2000" dirty="0">
                <a:latin typeface="Garamond" panose="02020404030301010803" pitchFamily="18" charset="0"/>
              </a:rPr>
              <a:t>University Center 211</a:t>
            </a:r>
          </a:p>
          <a:p>
            <a:pPr marL="0" indent="0">
              <a:buFont typeface="Arial" panose="020B0604020202020204" pitchFamily="34" charset="0"/>
              <a:buNone/>
            </a:pPr>
            <a:r>
              <a:rPr lang="en-US" sz="2000" b="0" i="0" dirty="0">
                <a:solidFill>
                  <a:srgbClr val="343434"/>
                </a:solidFill>
                <a:effectLst/>
                <a:latin typeface="Garamond" panose="02020404030301010803" pitchFamily="18" charset="0"/>
              </a:rPr>
              <a:t>432-837-8255</a:t>
            </a:r>
          </a:p>
          <a:p>
            <a:pPr marL="0" indent="0">
              <a:buFont typeface="Arial" panose="020B0604020202020204" pitchFamily="34" charset="0"/>
              <a:buNone/>
            </a:pPr>
            <a:r>
              <a:rPr lang="en-US" sz="2000" b="0" i="0" dirty="0">
                <a:solidFill>
                  <a:srgbClr val="343434"/>
                </a:solidFill>
                <a:effectLst/>
                <a:latin typeface="Garamond" panose="02020404030301010803" pitchFamily="18" charset="0"/>
              </a:rPr>
              <a:t>sharris@sulross.edu</a:t>
            </a:r>
            <a:endParaRPr lang="en-US" sz="2000" dirty="0">
              <a:latin typeface="Garamond" panose="02020404030301010803" pitchFamily="18" charset="0"/>
            </a:endParaRPr>
          </a:p>
        </p:txBody>
      </p:sp>
    </p:spTree>
    <p:extLst>
      <p:ext uri="{BB962C8B-B14F-4D97-AF65-F5344CB8AC3E}">
        <p14:creationId xmlns:p14="http://schemas.microsoft.com/office/powerpoint/2010/main" val="316485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1003DF-6875-45A5-A81F-662C7ABE537B}"/>
              </a:ext>
            </a:extLst>
          </p:cNvPr>
          <p:cNvSpPr txBox="1"/>
          <p:nvPr/>
        </p:nvSpPr>
        <p:spPr>
          <a:xfrm>
            <a:off x="1964266" y="2882964"/>
            <a:ext cx="8810825" cy="1938992"/>
          </a:xfrm>
          <a:prstGeom prst="rect">
            <a:avLst/>
          </a:prstGeom>
          <a:noFill/>
        </p:spPr>
        <p:txBody>
          <a:bodyPr wrap="square" lIns="91440" tIns="45720" rIns="91440" bIns="45720" anchor="t">
            <a:spAutoFit/>
          </a:bodyPr>
          <a:lstStyle/>
          <a:p>
            <a:pPr marL="342900" indent="-342900">
              <a:buAutoNum type="arabicPeriod"/>
            </a:pPr>
            <a:r>
              <a:rPr lang="en-US" sz="2400">
                <a:latin typeface="Garamond"/>
              </a:rPr>
              <a:t>40-minute presentation</a:t>
            </a:r>
          </a:p>
          <a:p>
            <a:pPr marL="342900" indent="-342900">
              <a:buAutoNum type="arabicPeriod"/>
            </a:pPr>
            <a:r>
              <a:rPr lang="en-US" sz="2400">
                <a:latin typeface="Garamond"/>
              </a:rPr>
              <a:t>20-minute discussion on scenarios</a:t>
            </a:r>
          </a:p>
          <a:p>
            <a:pPr marL="342900" indent="-342900">
              <a:buAutoNum type="arabicPeriod"/>
            </a:pPr>
            <a:r>
              <a:rPr lang="en-US" sz="2400">
                <a:latin typeface="Garamond"/>
              </a:rPr>
              <a:t>10-minute evaluation</a:t>
            </a:r>
          </a:p>
          <a:p>
            <a:pPr marL="342900" indent="-342900">
              <a:buAutoNum type="arabicPeriod"/>
            </a:pPr>
            <a:r>
              <a:rPr lang="en-US" sz="2400">
                <a:latin typeface="Garamond"/>
              </a:rPr>
              <a:t>20-minute Q&amp;A</a:t>
            </a:r>
          </a:p>
          <a:p>
            <a:pPr marL="342900" indent="-342900">
              <a:buAutoNum type="arabicPeriod"/>
            </a:pPr>
            <a:endParaRPr lang="en-US" sz="2400" dirty="0">
              <a:latin typeface="Garamond" panose="02020404030301010803" pitchFamily="18" charset="0"/>
            </a:endParaRPr>
          </a:p>
        </p:txBody>
      </p:sp>
      <p:sp>
        <p:nvSpPr>
          <p:cNvPr id="11" name="Title 1">
            <a:extLst>
              <a:ext uri="{FF2B5EF4-FFF2-40B4-BE49-F238E27FC236}">
                <a16:creationId xmlns:a16="http://schemas.microsoft.com/office/drawing/2014/main" id="{6A173B33-D910-4E82-A705-F2ADBF51B7B6}"/>
              </a:ext>
            </a:extLst>
          </p:cNvPr>
          <p:cNvSpPr>
            <a:spLocks noGrp="1"/>
          </p:cNvSpPr>
          <p:nvPr>
            <p:ph type="title"/>
          </p:nvPr>
        </p:nvSpPr>
        <p:spPr/>
        <p:txBody>
          <a:bodyPr/>
          <a:lstStyle/>
          <a:p>
            <a:pPr algn="ctr"/>
            <a:r>
              <a:rPr lang="en-US" dirty="0"/>
              <a:t>Revised Agenda</a:t>
            </a:r>
          </a:p>
        </p:txBody>
      </p:sp>
      <p:sp>
        <p:nvSpPr>
          <p:cNvPr id="2" name="Footer Placeholder 1">
            <a:extLst>
              <a:ext uri="{FF2B5EF4-FFF2-40B4-BE49-F238E27FC236}">
                <a16:creationId xmlns:a16="http://schemas.microsoft.com/office/drawing/2014/main" id="{4B227211-A85E-432E-AD99-DE8404F03C62}"/>
              </a:ext>
            </a:extLst>
          </p:cNvPr>
          <p:cNvSpPr>
            <a:spLocks noGrp="1"/>
          </p:cNvSpPr>
          <p:nvPr>
            <p:ph type="ftr" sz="quarter" idx="11"/>
          </p:nvPr>
        </p:nvSpPr>
        <p:spPr/>
        <p:txBody>
          <a:bodyPr/>
          <a:lstStyle/>
          <a:p>
            <a:r>
              <a:rPr lang="en-US" dirty="0"/>
              <a:t>https://www.sulross.edu/title-ix/</a:t>
            </a:r>
          </a:p>
        </p:txBody>
      </p:sp>
      <p:sp>
        <p:nvSpPr>
          <p:cNvPr id="4" name="Slide Number Placeholder 3">
            <a:extLst>
              <a:ext uri="{FF2B5EF4-FFF2-40B4-BE49-F238E27FC236}">
                <a16:creationId xmlns:a16="http://schemas.microsoft.com/office/drawing/2014/main" id="{166D9170-32DF-4D82-A1DD-9A070F795F95}"/>
              </a:ext>
            </a:extLst>
          </p:cNvPr>
          <p:cNvSpPr>
            <a:spLocks noGrp="1"/>
          </p:cNvSpPr>
          <p:nvPr>
            <p:ph type="sldNum" sz="quarter" idx="12"/>
          </p:nvPr>
        </p:nvSpPr>
        <p:spPr/>
        <p:txBody>
          <a:bodyPr/>
          <a:lstStyle/>
          <a:p>
            <a:fld id="{E3402BA8-19AF-44E4-86DF-A73B2C5A2218}" type="slidenum">
              <a:rPr lang="en-US" smtClean="0"/>
              <a:t>6</a:t>
            </a:fld>
            <a:endParaRPr lang="en-US"/>
          </a:p>
        </p:txBody>
      </p:sp>
      <p:pic>
        <p:nvPicPr>
          <p:cNvPr id="10" name="Picture 9">
            <a:extLst>
              <a:ext uri="{FF2B5EF4-FFF2-40B4-BE49-F238E27FC236}">
                <a16:creationId xmlns:a16="http://schemas.microsoft.com/office/drawing/2014/main" id="{09F2B178-D4AC-4DD2-87DF-13172AC9B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Tree>
    <p:extLst>
      <p:ext uri="{BB962C8B-B14F-4D97-AF65-F5344CB8AC3E}">
        <p14:creationId xmlns:p14="http://schemas.microsoft.com/office/powerpoint/2010/main" val="374616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3C102-0EDA-4345-863B-69895FAA8A96}"/>
              </a:ext>
            </a:extLst>
          </p:cNvPr>
          <p:cNvPicPr>
            <a:picLocks noChangeAspect="1"/>
          </p:cNvPicPr>
          <p:nvPr/>
        </p:nvPicPr>
        <p:blipFill>
          <a:blip r:embed="rId3"/>
          <a:stretch>
            <a:fillRect/>
          </a:stretch>
        </p:blipFill>
        <p:spPr>
          <a:xfrm>
            <a:off x="382105" y="304364"/>
            <a:ext cx="11164858" cy="6249272"/>
          </a:xfrm>
          <a:prstGeom prst="rect">
            <a:avLst/>
          </a:prstGeom>
        </p:spPr>
      </p:pic>
      <p:sp>
        <p:nvSpPr>
          <p:cNvPr id="5" name="Explosion: 14 Points 4">
            <a:extLst>
              <a:ext uri="{FF2B5EF4-FFF2-40B4-BE49-F238E27FC236}">
                <a16:creationId xmlns:a16="http://schemas.microsoft.com/office/drawing/2014/main" id="{FDF8E1FB-73A4-439E-95F5-3FED3EC5D008}"/>
              </a:ext>
            </a:extLst>
          </p:cNvPr>
          <p:cNvSpPr/>
          <p:nvPr/>
        </p:nvSpPr>
        <p:spPr>
          <a:xfrm rot="1189133">
            <a:off x="8851041" y="157143"/>
            <a:ext cx="2991621" cy="1751712"/>
          </a:xfrm>
          <a:prstGeom prst="irregularSeal2">
            <a:avLst/>
          </a:prstGeom>
          <a:solidFill>
            <a:srgbClr val="C0000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From our Student’s Title IX Presentation</a:t>
            </a:r>
          </a:p>
        </p:txBody>
      </p:sp>
      <p:sp>
        <p:nvSpPr>
          <p:cNvPr id="6" name="Footer Placeholder 5">
            <a:extLst>
              <a:ext uri="{FF2B5EF4-FFF2-40B4-BE49-F238E27FC236}">
                <a16:creationId xmlns:a16="http://schemas.microsoft.com/office/drawing/2014/main" id="{BE28B2A6-ADAB-4400-A342-4EBC975884B8}"/>
              </a:ext>
            </a:extLst>
          </p:cNvPr>
          <p:cNvSpPr>
            <a:spLocks noGrp="1"/>
          </p:cNvSpPr>
          <p:nvPr>
            <p:ph type="ftr" sz="quarter" idx="11"/>
          </p:nvPr>
        </p:nvSpPr>
        <p:spPr/>
        <p:txBody>
          <a:bodyPr/>
          <a:lstStyle/>
          <a:p>
            <a:r>
              <a:rPr lang="en-US"/>
              <a:t>https://www.sulross.edu/title-ix/</a:t>
            </a:r>
          </a:p>
        </p:txBody>
      </p:sp>
      <p:sp>
        <p:nvSpPr>
          <p:cNvPr id="9" name="Slide Number Placeholder 8">
            <a:extLst>
              <a:ext uri="{FF2B5EF4-FFF2-40B4-BE49-F238E27FC236}">
                <a16:creationId xmlns:a16="http://schemas.microsoft.com/office/drawing/2014/main" id="{D910B775-D686-42E2-8F05-D8DFEEAD0CFA}"/>
              </a:ext>
            </a:extLst>
          </p:cNvPr>
          <p:cNvSpPr>
            <a:spLocks noGrp="1"/>
          </p:cNvSpPr>
          <p:nvPr>
            <p:ph type="sldNum" sz="quarter" idx="12"/>
          </p:nvPr>
        </p:nvSpPr>
        <p:spPr/>
        <p:txBody>
          <a:bodyPr/>
          <a:lstStyle/>
          <a:p>
            <a:fld id="{E3402BA8-19AF-44E4-86DF-A73B2C5A2218}" type="slidenum">
              <a:rPr lang="en-US" smtClean="0"/>
              <a:t>7</a:t>
            </a:fld>
            <a:endParaRPr lang="en-US"/>
          </a:p>
        </p:txBody>
      </p:sp>
      <p:pic>
        <p:nvPicPr>
          <p:cNvPr id="8" name="Picture 7">
            <a:extLst>
              <a:ext uri="{FF2B5EF4-FFF2-40B4-BE49-F238E27FC236}">
                <a16:creationId xmlns:a16="http://schemas.microsoft.com/office/drawing/2014/main" id="{C8CF8EA8-048F-4EF1-AE0A-5C49BA736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sp>
        <p:nvSpPr>
          <p:cNvPr id="3" name="Oval 2">
            <a:extLst>
              <a:ext uri="{FF2B5EF4-FFF2-40B4-BE49-F238E27FC236}">
                <a16:creationId xmlns:a16="http://schemas.microsoft.com/office/drawing/2014/main" id="{EB3154EB-9961-C929-6A5D-C70956E56A9F}"/>
              </a:ext>
            </a:extLst>
          </p:cNvPr>
          <p:cNvSpPr/>
          <p:nvPr/>
        </p:nvSpPr>
        <p:spPr>
          <a:xfrm>
            <a:off x="7902918" y="2579544"/>
            <a:ext cx="2619907" cy="20222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6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extLst>
              <a:ext uri="{FF2B5EF4-FFF2-40B4-BE49-F238E27FC236}">
                <a16:creationId xmlns:a16="http://schemas.microsoft.com/office/drawing/2014/main" id="{5A81FC7C-DAB6-4DAC-8982-B1385F90C4C0}"/>
              </a:ext>
            </a:extLst>
          </p:cNvPr>
          <p:cNvPicPr>
            <a:picLocks noChangeAspect="1"/>
          </p:cNvPicPr>
          <p:nvPr/>
        </p:nvPicPr>
        <p:blipFill>
          <a:blip r:embed="rId4"/>
          <a:stretch>
            <a:fillRect/>
          </a:stretch>
        </p:blipFill>
        <p:spPr>
          <a:xfrm>
            <a:off x="1407604" y="3292496"/>
            <a:ext cx="4118069" cy="3090738"/>
          </a:xfrm>
          <a:prstGeom prst="rect">
            <a:avLst/>
          </a:prstGeom>
        </p:spPr>
      </p:pic>
      <p:pic>
        <p:nvPicPr>
          <p:cNvPr id="7" name="Picture 6">
            <a:extLst>
              <a:ext uri="{FF2B5EF4-FFF2-40B4-BE49-F238E27FC236}">
                <a16:creationId xmlns:a16="http://schemas.microsoft.com/office/drawing/2014/main" id="{EF6ED72C-0742-4E92-98BD-D8D0C7DC4833}"/>
              </a:ext>
            </a:extLst>
          </p:cNvPr>
          <p:cNvPicPr>
            <a:picLocks noChangeAspect="1"/>
          </p:cNvPicPr>
          <p:nvPr/>
        </p:nvPicPr>
        <p:blipFill>
          <a:blip r:embed="rId5"/>
          <a:stretch>
            <a:fillRect/>
          </a:stretch>
        </p:blipFill>
        <p:spPr>
          <a:xfrm>
            <a:off x="6396629" y="4513127"/>
            <a:ext cx="2419688" cy="1133633"/>
          </a:xfrm>
          <a:prstGeom prst="rect">
            <a:avLst/>
          </a:prstGeom>
        </p:spPr>
      </p:pic>
      <p:sp>
        <p:nvSpPr>
          <p:cNvPr id="14" name="Footer Placeholder 13">
            <a:extLst>
              <a:ext uri="{FF2B5EF4-FFF2-40B4-BE49-F238E27FC236}">
                <a16:creationId xmlns:a16="http://schemas.microsoft.com/office/drawing/2014/main" id="{60260A3E-C56B-4339-BC99-148B10A34E26}"/>
              </a:ext>
            </a:extLst>
          </p:cNvPr>
          <p:cNvSpPr>
            <a:spLocks noGrp="1"/>
          </p:cNvSpPr>
          <p:nvPr>
            <p:ph type="ftr" sz="quarter" idx="11"/>
          </p:nvPr>
        </p:nvSpPr>
        <p:spPr/>
        <p:txBody>
          <a:bodyPr/>
          <a:lstStyle/>
          <a:p>
            <a:r>
              <a:rPr lang="en-US"/>
              <a:t>https://www.sulross.edu/title-ix/</a:t>
            </a:r>
          </a:p>
        </p:txBody>
      </p:sp>
      <p:sp>
        <p:nvSpPr>
          <p:cNvPr id="15" name="Slide Number Placeholder 14">
            <a:extLst>
              <a:ext uri="{FF2B5EF4-FFF2-40B4-BE49-F238E27FC236}">
                <a16:creationId xmlns:a16="http://schemas.microsoft.com/office/drawing/2014/main" id="{A4F40982-5B5A-43CE-B845-A90CCCA75D34}"/>
              </a:ext>
            </a:extLst>
          </p:cNvPr>
          <p:cNvSpPr>
            <a:spLocks noGrp="1"/>
          </p:cNvSpPr>
          <p:nvPr>
            <p:ph type="sldNum" sz="quarter" idx="12"/>
          </p:nvPr>
        </p:nvSpPr>
        <p:spPr/>
        <p:txBody>
          <a:bodyPr/>
          <a:lstStyle/>
          <a:p>
            <a:fld id="{E3402BA8-19AF-44E4-86DF-A73B2C5A2218}" type="slidenum">
              <a:rPr lang="en-US" smtClean="0"/>
              <a:t>8</a:t>
            </a:fld>
            <a:endParaRPr lang="en-US"/>
          </a:p>
        </p:txBody>
      </p:sp>
      <p:pic>
        <p:nvPicPr>
          <p:cNvPr id="17" name="Picture 16">
            <a:extLst>
              <a:ext uri="{FF2B5EF4-FFF2-40B4-BE49-F238E27FC236}">
                <a16:creationId xmlns:a16="http://schemas.microsoft.com/office/drawing/2014/main" id="{27328137-E0C3-47BA-8568-E133ACD76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pic>
        <p:nvPicPr>
          <p:cNvPr id="5" name="Picture 4">
            <a:extLst>
              <a:ext uri="{FF2B5EF4-FFF2-40B4-BE49-F238E27FC236}">
                <a16:creationId xmlns:a16="http://schemas.microsoft.com/office/drawing/2014/main" id="{63B37143-E66C-46B6-8B53-D9465C4A4C72}"/>
              </a:ext>
            </a:extLst>
          </p:cNvPr>
          <p:cNvPicPr>
            <a:picLocks noChangeAspect="1"/>
          </p:cNvPicPr>
          <p:nvPr/>
        </p:nvPicPr>
        <p:blipFill>
          <a:blip r:embed="rId7"/>
          <a:stretch>
            <a:fillRect/>
          </a:stretch>
        </p:blipFill>
        <p:spPr>
          <a:xfrm>
            <a:off x="5640385" y="1193674"/>
            <a:ext cx="5855497" cy="2691765"/>
          </a:xfrm>
          <a:prstGeom prst="rect">
            <a:avLst/>
          </a:prstGeom>
        </p:spPr>
      </p:pic>
      <p:graphicFrame>
        <p:nvGraphicFramePr>
          <p:cNvPr id="6" name="Diagram 5">
            <a:extLst>
              <a:ext uri="{FF2B5EF4-FFF2-40B4-BE49-F238E27FC236}">
                <a16:creationId xmlns:a16="http://schemas.microsoft.com/office/drawing/2014/main" id="{B6F13332-6A39-4445-A3F2-D12CD8544203}"/>
              </a:ext>
            </a:extLst>
          </p:cNvPr>
          <p:cNvGraphicFramePr/>
          <p:nvPr>
            <p:extLst>
              <p:ext uri="{D42A27DB-BD31-4B8C-83A1-F6EECF244321}">
                <p14:modId xmlns:p14="http://schemas.microsoft.com/office/powerpoint/2010/main" val="2626735704"/>
              </p:ext>
            </p:extLst>
          </p:nvPr>
        </p:nvGraphicFramePr>
        <p:xfrm>
          <a:off x="1137903" y="-247930"/>
          <a:ext cx="4657470" cy="50723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4493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227211-A85E-432E-AD99-DE8404F03C62}"/>
              </a:ext>
            </a:extLst>
          </p:cNvPr>
          <p:cNvSpPr>
            <a:spLocks noGrp="1"/>
          </p:cNvSpPr>
          <p:nvPr>
            <p:ph type="ftr" sz="quarter" idx="11"/>
          </p:nvPr>
        </p:nvSpPr>
        <p:spPr>
          <a:xfrm>
            <a:off x="4029635" y="6356350"/>
            <a:ext cx="4114800" cy="365125"/>
          </a:xfrm>
        </p:spPr>
        <p:txBody>
          <a:bodyPr/>
          <a:lstStyle/>
          <a:p>
            <a:r>
              <a:rPr lang="en-US"/>
              <a:t>https://www.sulross.edu/title-ix/</a:t>
            </a:r>
          </a:p>
        </p:txBody>
      </p:sp>
      <p:sp>
        <p:nvSpPr>
          <p:cNvPr id="4" name="Slide Number Placeholder 3">
            <a:extLst>
              <a:ext uri="{FF2B5EF4-FFF2-40B4-BE49-F238E27FC236}">
                <a16:creationId xmlns:a16="http://schemas.microsoft.com/office/drawing/2014/main" id="{166D9170-32DF-4D82-A1DD-9A070F795F95}"/>
              </a:ext>
            </a:extLst>
          </p:cNvPr>
          <p:cNvSpPr>
            <a:spLocks noGrp="1"/>
          </p:cNvSpPr>
          <p:nvPr>
            <p:ph type="sldNum" sz="quarter" idx="12"/>
          </p:nvPr>
        </p:nvSpPr>
        <p:spPr/>
        <p:txBody>
          <a:bodyPr/>
          <a:lstStyle/>
          <a:p>
            <a:fld id="{E3402BA8-19AF-44E4-86DF-A73B2C5A2218}" type="slidenum">
              <a:rPr lang="en-US" smtClean="0"/>
              <a:t>9</a:t>
            </a:fld>
            <a:endParaRPr lang="en-US"/>
          </a:p>
        </p:txBody>
      </p:sp>
      <p:pic>
        <p:nvPicPr>
          <p:cNvPr id="10" name="Picture 9">
            <a:extLst>
              <a:ext uri="{FF2B5EF4-FFF2-40B4-BE49-F238E27FC236}">
                <a16:creationId xmlns:a16="http://schemas.microsoft.com/office/drawing/2014/main" id="{09F2B178-D4AC-4DD2-87DF-13172AC9B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194" y="5997285"/>
            <a:ext cx="905238" cy="724190"/>
          </a:xfrm>
          <a:prstGeom prst="rect">
            <a:avLst/>
          </a:prstGeom>
        </p:spPr>
      </p:pic>
      <p:pic>
        <p:nvPicPr>
          <p:cNvPr id="8" name="Picture 7" descr="Statistic showing that women 18-24 who are not in college are at the highest risk for sexual assault, when compared to all women, and to women ages 18 to 24 who are in college.">
            <a:extLst>
              <a:ext uri="{FF2B5EF4-FFF2-40B4-BE49-F238E27FC236}">
                <a16:creationId xmlns:a16="http://schemas.microsoft.com/office/drawing/2014/main" id="{7EC790AC-16B3-EC98-476C-4FD10633D51B}"/>
              </a:ext>
            </a:extLst>
          </p:cNvPr>
          <p:cNvPicPr>
            <a:picLocks noChangeAspect="1"/>
          </p:cNvPicPr>
          <p:nvPr/>
        </p:nvPicPr>
        <p:blipFill>
          <a:blip r:embed="rId4"/>
          <a:stretch>
            <a:fillRect/>
          </a:stretch>
        </p:blipFill>
        <p:spPr>
          <a:xfrm>
            <a:off x="3152252" y="561589"/>
            <a:ext cx="5861036" cy="5129269"/>
          </a:xfrm>
          <a:prstGeom prst="rect">
            <a:avLst/>
          </a:prstGeom>
        </p:spPr>
      </p:pic>
      <p:sp>
        <p:nvSpPr>
          <p:cNvPr id="12" name="TextBox 11">
            <a:extLst>
              <a:ext uri="{FF2B5EF4-FFF2-40B4-BE49-F238E27FC236}">
                <a16:creationId xmlns:a16="http://schemas.microsoft.com/office/drawing/2014/main" id="{0DC09358-7940-D947-909F-E8617D4398BB}"/>
              </a:ext>
            </a:extLst>
          </p:cNvPr>
          <p:cNvSpPr txBox="1"/>
          <p:nvPr/>
        </p:nvSpPr>
        <p:spPr>
          <a:xfrm>
            <a:off x="799700" y="5772814"/>
            <a:ext cx="8810825" cy="461665"/>
          </a:xfrm>
          <a:prstGeom prst="rect">
            <a:avLst/>
          </a:prstGeom>
          <a:noFill/>
        </p:spPr>
        <p:txBody>
          <a:bodyPr wrap="square" lIns="91440" tIns="45720" rIns="91440" bIns="45720" anchor="t">
            <a:spAutoFit/>
          </a:bodyPr>
          <a:lstStyle/>
          <a:p>
            <a:r>
              <a:rPr lang="en-US" sz="2400">
                <a:solidFill>
                  <a:srgbClr val="222222"/>
                </a:solidFill>
                <a:ea typeface="+mn-lt"/>
                <a:cs typeface="+mn-lt"/>
              </a:rPr>
              <a:t>https://bjs.ojp.gov/content/pub/pdf/rsavcaf9513.pdf</a:t>
            </a:r>
            <a:endParaRPr lang="en-US"/>
          </a:p>
        </p:txBody>
      </p:sp>
    </p:spTree>
    <p:extLst>
      <p:ext uri="{BB962C8B-B14F-4D97-AF65-F5344CB8AC3E}">
        <p14:creationId xmlns:p14="http://schemas.microsoft.com/office/powerpoint/2010/main" val="304275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2470</TotalTime>
  <Words>1793</Words>
  <Application>Microsoft Office PowerPoint</Application>
  <PresentationFormat>Widescreen</PresentationFormat>
  <Paragraphs>225</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Calibri,Sans-Serif</vt:lpstr>
      <vt:lpstr>Courier New</vt:lpstr>
      <vt:lpstr>Garamond</vt:lpstr>
      <vt:lpstr>Office Theme</vt:lpstr>
      <vt:lpstr>SRSU Faculty &amp; Staff  Title IX Training </vt:lpstr>
      <vt:lpstr>Title IX</vt:lpstr>
      <vt:lpstr>PowerPoint Presentation</vt:lpstr>
      <vt:lpstr>Title IX Training Objectives</vt:lpstr>
      <vt:lpstr>SRSU's Title IX Team</vt:lpstr>
      <vt:lpstr>Revised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 Misconduct </vt:lpstr>
      <vt:lpstr>Reporting Incidents of Sexual Misconduct </vt:lpstr>
      <vt:lpstr>Terminology - Title IX Incident </vt:lpstr>
      <vt:lpstr>Scenarios</vt:lpstr>
      <vt:lpstr>Title IX 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Cano, Katrina</dc:creator>
  <cp:lastModifiedBy>Cano, Katrina</cp:lastModifiedBy>
  <cp:revision>39</cp:revision>
  <cp:lastPrinted>2024-10-21T15:32:04Z</cp:lastPrinted>
  <dcterms:created xsi:type="dcterms:W3CDTF">2024-10-16T21:15:31Z</dcterms:created>
  <dcterms:modified xsi:type="dcterms:W3CDTF">2024-10-21T16:12:57Z</dcterms:modified>
</cp:coreProperties>
</file>